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handoutMasterIdLst>
    <p:handoutMasterId r:id="rId14"/>
  </p:handoutMasterIdLst>
  <p:sldIdLst>
    <p:sldId id="264" r:id="rId2"/>
    <p:sldId id="320" r:id="rId3"/>
    <p:sldId id="323" r:id="rId4"/>
    <p:sldId id="332" r:id="rId5"/>
    <p:sldId id="350" r:id="rId6"/>
    <p:sldId id="351" r:id="rId7"/>
    <p:sldId id="355" r:id="rId8"/>
    <p:sldId id="354" r:id="rId9"/>
    <p:sldId id="352" r:id="rId10"/>
    <p:sldId id="349" r:id="rId11"/>
    <p:sldId id="348" r:id="rId12"/>
  </p:sldIdLst>
  <p:sldSz cx="9144000" cy="6858000" type="screen4x3"/>
  <p:notesSz cx="7010400" cy="9296400"/>
  <p:defaultTextStyle>
    <a:defPPr>
      <a:defRPr lang="en-CA"/>
    </a:defPPr>
    <a:lvl1pPr algn="l" rtl="0" fontAlgn="base">
      <a:spcBef>
        <a:spcPct val="0"/>
      </a:spcBef>
      <a:spcAft>
        <a:spcPct val="0"/>
      </a:spcAft>
      <a:defRPr sz="2800" kern="1200">
        <a:solidFill>
          <a:schemeClr val="bg1"/>
        </a:solidFill>
        <a:latin typeface="Arial" charset="0"/>
        <a:ea typeface="+mn-ea"/>
        <a:cs typeface="+mn-cs"/>
      </a:defRPr>
    </a:lvl1pPr>
    <a:lvl2pPr marL="457200" algn="l" rtl="0" fontAlgn="base">
      <a:spcBef>
        <a:spcPct val="0"/>
      </a:spcBef>
      <a:spcAft>
        <a:spcPct val="0"/>
      </a:spcAft>
      <a:defRPr sz="2800" kern="1200">
        <a:solidFill>
          <a:schemeClr val="bg1"/>
        </a:solidFill>
        <a:latin typeface="Arial" charset="0"/>
        <a:ea typeface="+mn-ea"/>
        <a:cs typeface="+mn-cs"/>
      </a:defRPr>
    </a:lvl2pPr>
    <a:lvl3pPr marL="914400" algn="l" rtl="0" fontAlgn="base">
      <a:spcBef>
        <a:spcPct val="0"/>
      </a:spcBef>
      <a:spcAft>
        <a:spcPct val="0"/>
      </a:spcAft>
      <a:defRPr sz="2800" kern="1200">
        <a:solidFill>
          <a:schemeClr val="bg1"/>
        </a:solidFill>
        <a:latin typeface="Arial" charset="0"/>
        <a:ea typeface="+mn-ea"/>
        <a:cs typeface="+mn-cs"/>
      </a:defRPr>
    </a:lvl3pPr>
    <a:lvl4pPr marL="1371600" algn="l" rtl="0" fontAlgn="base">
      <a:spcBef>
        <a:spcPct val="0"/>
      </a:spcBef>
      <a:spcAft>
        <a:spcPct val="0"/>
      </a:spcAft>
      <a:defRPr sz="2800" kern="1200">
        <a:solidFill>
          <a:schemeClr val="bg1"/>
        </a:solidFill>
        <a:latin typeface="Arial" charset="0"/>
        <a:ea typeface="+mn-ea"/>
        <a:cs typeface="+mn-cs"/>
      </a:defRPr>
    </a:lvl4pPr>
    <a:lvl5pPr marL="1828800" algn="l" rtl="0" fontAlgn="base">
      <a:spcBef>
        <a:spcPct val="0"/>
      </a:spcBef>
      <a:spcAft>
        <a:spcPct val="0"/>
      </a:spcAft>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ael Boll" initials="MB"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7E7FF"/>
    <a:srgbClr val="DFEEDE"/>
    <a:srgbClr val="FFEFEF"/>
    <a:srgbClr val="FFCCFF"/>
    <a:srgbClr val="FDFD73"/>
    <a:srgbClr val="FF97FF"/>
    <a:srgbClr val="FFFC36"/>
    <a:srgbClr val="92B494"/>
    <a:srgbClr val="FFF1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80385" autoAdjust="0"/>
  </p:normalViewPr>
  <p:slideViewPr>
    <p:cSldViewPr>
      <p:cViewPr>
        <p:scale>
          <a:sx n="80" d="100"/>
          <a:sy n="80" d="100"/>
        </p:scale>
        <p:origin x="-854" y="-17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3222"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7A109744-0D52-412B-880A-2F4075DB0484}" type="datetimeFigureOut">
              <a:rPr lang="en-CA" smtClean="0"/>
              <a:t>2017/03/22</a:t>
            </a:fld>
            <a:endParaRPr lang="en-CA"/>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EA9D710E-2808-46DD-B32C-33533C72FCD9}" type="slidenum">
              <a:rPr lang="en-CA" smtClean="0"/>
              <a:t>‹#›</a:t>
            </a:fld>
            <a:endParaRPr lang="en-CA"/>
          </a:p>
        </p:txBody>
      </p:sp>
    </p:spTree>
    <p:extLst>
      <p:ext uri="{BB962C8B-B14F-4D97-AF65-F5344CB8AC3E}">
        <p14:creationId xmlns:p14="http://schemas.microsoft.com/office/powerpoint/2010/main" val="29409453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64" tIns="46582" rIns="93164" bIns="46582" numCol="1" anchor="ctr" anchorCtr="0" compatLnSpc="1">
            <a:prstTxWarp prst="textNoShape">
              <a:avLst/>
            </a:prstTxWarp>
          </a:bodyPr>
          <a:lstStyle>
            <a:lvl1pPr>
              <a:defRPr sz="1200"/>
            </a:lvl1pPr>
          </a:lstStyle>
          <a:p>
            <a:endParaRPr lang="en-US"/>
          </a:p>
        </p:txBody>
      </p:sp>
      <p:sp>
        <p:nvSpPr>
          <p:cNvPr id="11267" name="Rectangle 3"/>
          <p:cNvSpPr>
            <a:spLocks noGrp="1" noChangeArrowheads="1"/>
          </p:cNvSpPr>
          <p:nvPr>
            <p:ph type="dt" idx="1"/>
          </p:nvPr>
        </p:nvSpPr>
        <p:spPr bwMode="auto">
          <a:xfrm>
            <a:off x="3972560" y="0"/>
            <a:ext cx="3037840" cy="464820"/>
          </a:xfrm>
          <a:prstGeom prst="rect">
            <a:avLst/>
          </a:prstGeom>
          <a:noFill/>
          <a:ln w="9525">
            <a:noFill/>
            <a:miter lim="800000"/>
            <a:headEnd/>
            <a:tailEnd/>
          </a:ln>
          <a:effectLst/>
        </p:spPr>
        <p:txBody>
          <a:bodyPr vert="horz" wrap="square" lIns="93164" tIns="46582" rIns="93164" bIns="46582" numCol="1" anchor="ctr" anchorCtr="0" compatLnSpc="1">
            <a:prstTxWarp prst="textNoShape">
              <a:avLst/>
            </a:prstTxWarp>
          </a:bodyPr>
          <a:lstStyle>
            <a:lvl1pPr algn="r">
              <a:defRPr sz="1200"/>
            </a:lvl1pPr>
          </a:lstStyle>
          <a:p>
            <a:endParaRPr lang="en-US"/>
          </a:p>
        </p:txBody>
      </p:sp>
      <p:sp>
        <p:nvSpPr>
          <p:cNvPr id="1126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11269" name="Rectangle 5"/>
          <p:cNvSpPr>
            <a:spLocks noGrp="1" noChangeArrowheads="1"/>
          </p:cNvSpPr>
          <p:nvPr>
            <p:ph type="body" sz="quarter" idx="3"/>
          </p:nvPr>
        </p:nvSpPr>
        <p:spPr bwMode="auto">
          <a:xfrm>
            <a:off x="934720" y="4415790"/>
            <a:ext cx="5140960" cy="4183380"/>
          </a:xfrm>
          <a:prstGeom prst="rect">
            <a:avLst/>
          </a:prstGeom>
          <a:noFill/>
          <a:ln w="9525">
            <a:noFill/>
            <a:miter lim="800000"/>
            <a:headEnd/>
            <a:tailEnd/>
          </a:ln>
          <a:effectLst/>
        </p:spPr>
        <p:txBody>
          <a:bodyPr vert="horz" wrap="square" lIns="93164" tIns="46582" rIns="93164" bIns="46582" numCol="1" anchor="ctr"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270" name="Rectangle 6"/>
          <p:cNvSpPr>
            <a:spLocks noGrp="1" noChangeArrowheads="1"/>
          </p:cNvSpPr>
          <p:nvPr>
            <p:ph type="ftr" sz="quarter" idx="4"/>
          </p:nvPr>
        </p:nvSpPr>
        <p:spPr bwMode="auto">
          <a:xfrm>
            <a:off x="0" y="8831580"/>
            <a:ext cx="3037840" cy="464820"/>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a:defRPr sz="1200"/>
            </a:lvl1pPr>
          </a:lstStyle>
          <a:p>
            <a:endParaRPr lang="en-US"/>
          </a:p>
        </p:txBody>
      </p:sp>
      <p:sp>
        <p:nvSpPr>
          <p:cNvPr id="11271" name="Rectangle 7"/>
          <p:cNvSpPr>
            <a:spLocks noGrp="1" noChangeArrowheads="1"/>
          </p:cNvSpPr>
          <p:nvPr>
            <p:ph type="sldNum" sz="quarter" idx="5"/>
          </p:nvPr>
        </p:nvSpPr>
        <p:spPr bwMode="auto">
          <a:xfrm>
            <a:off x="3972560" y="8831580"/>
            <a:ext cx="3037840" cy="464820"/>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algn="r">
              <a:defRPr sz="1200"/>
            </a:lvl1pPr>
          </a:lstStyle>
          <a:p>
            <a:fld id="{39909B1A-F38D-4E5D-81C8-BF9CFFFECB71}" type="slidenum">
              <a:rPr lang="en-US"/>
              <a:pPr/>
              <a:t>‹#›</a:t>
            </a:fld>
            <a:endParaRPr lang="en-US"/>
          </a:p>
        </p:txBody>
      </p:sp>
    </p:spTree>
    <p:extLst>
      <p:ext uri="{BB962C8B-B14F-4D97-AF65-F5344CB8AC3E}">
        <p14:creationId xmlns:p14="http://schemas.microsoft.com/office/powerpoint/2010/main" val="33437190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39909B1A-F38D-4E5D-81C8-BF9CFFFECB71}" type="slidenum">
              <a:rPr lang="en-US" smtClean="0"/>
              <a:pPr/>
              <a:t>11</a:t>
            </a:fld>
            <a:endParaRPr lang="en-US"/>
          </a:p>
        </p:txBody>
      </p:sp>
    </p:spTree>
    <p:extLst>
      <p:ext uri="{BB962C8B-B14F-4D97-AF65-F5344CB8AC3E}">
        <p14:creationId xmlns:p14="http://schemas.microsoft.com/office/powerpoint/2010/main" val="22626449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0" name="Picture 9" descr="IESO ppt cover.jpg"/>
          <p:cNvPicPr>
            <a:picLocks noChangeAspect="1"/>
          </p:cNvPicPr>
          <p:nvPr userDrawn="1"/>
        </p:nvPicPr>
        <p:blipFill>
          <a:blip r:embed="rId2" cstate="print"/>
          <a:stretch>
            <a:fillRect/>
          </a:stretch>
        </p:blipFill>
        <p:spPr>
          <a:xfrm>
            <a:off x="0" y="0"/>
            <a:ext cx="9144000" cy="6858000"/>
          </a:xfrm>
          <a:prstGeom prst="rect">
            <a:avLst/>
          </a:prstGeom>
        </p:spPr>
      </p:pic>
      <p:cxnSp>
        <p:nvCxnSpPr>
          <p:cNvPr id="11" name="Straight Connector 10"/>
          <p:cNvCxnSpPr/>
          <p:nvPr userDrawn="1"/>
        </p:nvCxnSpPr>
        <p:spPr bwMode="auto">
          <a:xfrm>
            <a:off x="533400" y="3886200"/>
            <a:ext cx="8610600" cy="1588"/>
          </a:xfrm>
          <a:prstGeom prst="line">
            <a:avLst/>
          </a:prstGeom>
          <a:noFill/>
          <a:ln w="9525" cap="flat" cmpd="sng" algn="ctr">
            <a:solidFill>
              <a:schemeClr val="bg1"/>
            </a:solidFill>
            <a:prstDash val="lgDash"/>
            <a:round/>
            <a:headEnd type="none" w="med" len="med"/>
            <a:tailEnd type="none" w="med" len="med"/>
          </a:ln>
          <a:effectLst/>
        </p:spPr>
      </p:cxnSp>
      <p:sp>
        <p:nvSpPr>
          <p:cNvPr id="12" name="Rectangle 3"/>
          <p:cNvSpPr>
            <a:spLocks noGrp="1" noChangeArrowheads="1"/>
          </p:cNvSpPr>
          <p:nvPr>
            <p:ph type="ctrTitle"/>
          </p:nvPr>
        </p:nvSpPr>
        <p:spPr>
          <a:xfrm>
            <a:off x="685800" y="1219200"/>
            <a:ext cx="7467600" cy="1241425"/>
          </a:xfrm>
        </p:spPr>
        <p:txBody>
          <a:bodyPr anchor="t"/>
          <a:lstStyle>
            <a:lvl1pPr algn="l">
              <a:defRPr sz="3600">
                <a:solidFill>
                  <a:srgbClr val="FFD250"/>
                </a:solidFill>
              </a:defRPr>
            </a:lvl1pPr>
          </a:lstStyle>
          <a:p>
            <a:r>
              <a:rPr lang="en-US" smtClean="0"/>
              <a:t>Click to edit Master title style</a:t>
            </a:r>
            <a:endParaRPr lang="en-CA" dirty="0"/>
          </a:p>
        </p:txBody>
      </p:sp>
      <p:sp>
        <p:nvSpPr>
          <p:cNvPr id="13" name="Rectangle 4"/>
          <p:cNvSpPr>
            <a:spLocks noGrp="1" noChangeArrowheads="1"/>
          </p:cNvSpPr>
          <p:nvPr>
            <p:ph type="subTitle" idx="1"/>
          </p:nvPr>
        </p:nvSpPr>
        <p:spPr bwMode="white">
          <a:xfrm>
            <a:off x="685800" y="2590800"/>
            <a:ext cx="6400800" cy="762000"/>
          </a:xfrm>
        </p:spPr>
        <p:txBody>
          <a:bodyPr/>
          <a:lstStyle>
            <a:lvl1pPr marL="0" indent="0">
              <a:buFontTx/>
              <a:buNone/>
              <a:defRPr sz="2400">
                <a:solidFill>
                  <a:schemeClr val="bg1"/>
                </a:solidFill>
                <a:latin typeface="+mj-lt"/>
              </a:defRPr>
            </a:lvl1pPr>
          </a:lstStyle>
          <a:p>
            <a:r>
              <a:rPr lang="en-US" smtClean="0"/>
              <a:t>Click to edit Master subtitle style</a:t>
            </a:r>
            <a:endParaRPr lang="en-CA"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81800" y="6096000"/>
            <a:ext cx="1291529" cy="543938"/>
          </a:xfrm>
          <a:prstGeom prst="rect">
            <a:avLst/>
          </a:prstGeom>
        </p:spPr>
      </p:pic>
      <p:sp>
        <p:nvSpPr>
          <p:cNvPr id="6" name="Text Placeholder 5"/>
          <p:cNvSpPr>
            <a:spLocks noGrp="1"/>
          </p:cNvSpPr>
          <p:nvPr>
            <p:ph type="body" sz="quarter" idx="10"/>
          </p:nvPr>
        </p:nvSpPr>
        <p:spPr>
          <a:xfrm>
            <a:off x="709654" y="4038600"/>
            <a:ext cx="4724400" cy="457200"/>
          </a:xfrm>
        </p:spPr>
        <p:txBody>
          <a:bodyPr/>
          <a:lstStyle>
            <a:lvl1pPr marL="0" indent="0">
              <a:buNone/>
              <a:defRPr sz="2400">
                <a:solidFill>
                  <a:schemeClr val="bg1"/>
                </a:solidFill>
                <a:latin typeface="+mj-lt"/>
              </a:defRPr>
            </a:lvl1pPr>
          </a:lstStyle>
          <a:p>
            <a:pPr lvl="0"/>
            <a:r>
              <a:rPr lang="en-US" smtClean="0"/>
              <a:t>Click to edit Master text styles</a:t>
            </a:r>
          </a:p>
        </p:txBody>
      </p:sp>
    </p:spTree>
    <p:extLst>
      <p:ext uri="{BB962C8B-B14F-4D97-AF65-F5344CB8AC3E}">
        <p14:creationId xmlns:p14="http://schemas.microsoft.com/office/powerpoint/2010/main" val="84139514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5" name="Rectangle 6"/>
          <p:cNvSpPr txBox="1">
            <a:spLocks noChangeArrowheads="1"/>
          </p:cNvSpPr>
          <p:nvPr userDrawn="1"/>
        </p:nvSpPr>
        <p:spPr bwMode="auto">
          <a:xfrm>
            <a:off x="8153400" y="6324600"/>
            <a:ext cx="5334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CA"/>
            </a:defPPr>
            <a:lvl1pPr algn="r" rtl="0" fontAlgn="base">
              <a:spcBef>
                <a:spcPct val="0"/>
              </a:spcBef>
              <a:spcAft>
                <a:spcPct val="0"/>
              </a:spcAft>
              <a:defRPr sz="1200" kern="1200">
                <a:solidFill>
                  <a:schemeClr val="tx1"/>
                </a:solidFill>
                <a:latin typeface="+mj-lt"/>
                <a:ea typeface="+mn-ea"/>
                <a:cs typeface="+mn-cs"/>
              </a:defRPr>
            </a:lvl1pPr>
            <a:lvl2pPr marL="457200" algn="l" rtl="0" fontAlgn="base">
              <a:spcBef>
                <a:spcPct val="0"/>
              </a:spcBef>
              <a:spcAft>
                <a:spcPct val="0"/>
              </a:spcAft>
              <a:defRPr sz="2800" kern="1200">
                <a:solidFill>
                  <a:schemeClr val="bg1"/>
                </a:solidFill>
                <a:latin typeface="Arial" charset="0"/>
                <a:ea typeface="+mn-ea"/>
                <a:cs typeface="+mn-cs"/>
              </a:defRPr>
            </a:lvl2pPr>
            <a:lvl3pPr marL="914400" algn="l" rtl="0" fontAlgn="base">
              <a:spcBef>
                <a:spcPct val="0"/>
              </a:spcBef>
              <a:spcAft>
                <a:spcPct val="0"/>
              </a:spcAft>
              <a:defRPr sz="2800" kern="1200">
                <a:solidFill>
                  <a:schemeClr val="bg1"/>
                </a:solidFill>
                <a:latin typeface="Arial" charset="0"/>
                <a:ea typeface="+mn-ea"/>
                <a:cs typeface="+mn-cs"/>
              </a:defRPr>
            </a:lvl3pPr>
            <a:lvl4pPr marL="1371600" algn="l" rtl="0" fontAlgn="base">
              <a:spcBef>
                <a:spcPct val="0"/>
              </a:spcBef>
              <a:spcAft>
                <a:spcPct val="0"/>
              </a:spcAft>
              <a:defRPr sz="2800" kern="1200">
                <a:solidFill>
                  <a:schemeClr val="bg1"/>
                </a:solidFill>
                <a:latin typeface="Arial" charset="0"/>
                <a:ea typeface="+mn-ea"/>
                <a:cs typeface="+mn-cs"/>
              </a:defRPr>
            </a:lvl4pPr>
            <a:lvl5pPr marL="1828800" algn="l" rtl="0" fontAlgn="base">
              <a:spcBef>
                <a:spcPct val="0"/>
              </a:spcBef>
              <a:spcAft>
                <a:spcPct val="0"/>
              </a:spcAft>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a:lstStyle>
          <a:p>
            <a:fld id="{1CC39DA2-9D1F-4287-9053-008CCD6B2EEC}" type="slidenum">
              <a:rPr lang="en-CA" smtClean="0"/>
              <a:pPr/>
              <a:t>‹#›</a:t>
            </a:fld>
            <a:endParaRPr lang="en-CA" dirty="0"/>
          </a:p>
        </p:txBody>
      </p:sp>
    </p:spTree>
    <p:extLst>
      <p:ext uri="{BB962C8B-B14F-4D97-AF65-F5344CB8AC3E}">
        <p14:creationId xmlns:p14="http://schemas.microsoft.com/office/powerpoint/2010/main" val="237586370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0"/>
            <a:ext cx="2114550" cy="6126163"/>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0"/>
            <a:ext cx="619125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6"/>
          <p:cNvSpPr txBox="1">
            <a:spLocks noChangeArrowheads="1"/>
          </p:cNvSpPr>
          <p:nvPr userDrawn="1"/>
        </p:nvSpPr>
        <p:spPr bwMode="auto">
          <a:xfrm>
            <a:off x="8153400" y="6324600"/>
            <a:ext cx="5334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CA"/>
            </a:defPPr>
            <a:lvl1pPr algn="r" rtl="0" fontAlgn="base">
              <a:spcBef>
                <a:spcPct val="0"/>
              </a:spcBef>
              <a:spcAft>
                <a:spcPct val="0"/>
              </a:spcAft>
              <a:defRPr sz="1200" kern="1200">
                <a:solidFill>
                  <a:schemeClr val="tx1"/>
                </a:solidFill>
                <a:latin typeface="+mj-lt"/>
                <a:ea typeface="+mn-ea"/>
                <a:cs typeface="+mn-cs"/>
              </a:defRPr>
            </a:lvl1pPr>
            <a:lvl2pPr marL="457200" algn="l" rtl="0" fontAlgn="base">
              <a:spcBef>
                <a:spcPct val="0"/>
              </a:spcBef>
              <a:spcAft>
                <a:spcPct val="0"/>
              </a:spcAft>
              <a:defRPr sz="2800" kern="1200">
                <a:solidFill>
                  <a:schemeClr val="bg1"/>
                </a:solidFill>
                <a:latin typeface="Arial" charset="0"/>
                <a:ea typeface="+mn-ea"/>
                <a:cs typeface="+mn-cs"/>
              </a:defRPr>
            </a:lvl2pPr>
            <a:lvl3pPr marL="914400" algn="l" rtl="0" fontAlgn="base">
              <a:spcBef>
                <a:spcPct val="0"/>
              </a:spcBef>
              <a:spcAft>
                <a:spcPct val="0"/>
              </a:spcAft>
              <a:defRPr sz="2800" kern="1200">
                <a:solidFill>
                  <a:schemeClr val="bg1"/>
                </a:solidFill>
                <a:latin typeface="Arial" charset="0"/>
                <a:ea typeface="+mn-ea"/>
                <a:cs typeface="+mn-cs"/>
              </a:defRPr>
            </a:lvl3pPr>
            <a:lvl4pPr marL="1371600" algn="l" rtl="0" fontAlgn="base">
              <a:spcBef>
                <a:spcPct val="0"/>
              </a:spcBef>
              <a:spcAft>
                <a:spcPct val="0"/>
              </a:spcAft>
              <a:defRPr sz="2800" kern="1200">
                <a:solidFill>
                  <a:schemeClr val="bg1"/>
                </a:solidFill>
                <a:latin typeface="Arial" charset="0"/>
                <a:ea typeface="+mn-ea"/>
                <a:cs typeface="+mn-cs"/>
              </a:defRPr>
            </a:lvl4pPr>
            <a:lvl5pPr marL="1828800" algn="l" rtl="0" fontAlgn="base">
              <a:spcBef>
                <a:spcPct val="0"/>
              </a:spcBef>
              <a:spcAft>
                <a:spcPct val="0"/>
              </a:spcAft>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a:lstStyle>
          <a:p>
            <a:fld id="{1CC39DA2-9D1F-4287-9053-008CCD6B2EEC}" type="slidenum">
              <a:rPr lang="en-CA" smtClean="0"/>
              <a:pPr/>
              <a:t>‹#›</a:t>
            </a:fld>
            <a:endParaRPr lang="en-CA" dirty="0"/>
          </a:p>
        </p:txBody>
      </p:sp>
    </p:spTree>
    <p:extLst>
      <p:ext uri="{BB962C8B-B14F-4D97-AF65-F5344CB8AC3E}">
        <p14:creationId xmlns:p14="http://schemas.microsoft.com/office/powerpoint/2010/main" val="171718961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517C0228-87A3-4389-9BA1-FE6E37F994E0}" type="slidenum">
              <a:rPr lang="en-CA"/>
              <a:pPr/>
              <a:t>‹#›</a:t>
            </a:fld>
            <a:endParaRPr lang="en-CA" dirty="0"/>
          </a:p>
        </p:txBody>
      </p:sp>
    </p:spTree>
    <p:extLst>
      <p:ext uri="{BB962C8B-B14F-4D97-AF65-F5344CB8AC3E}">
        <p14:creationId xmlns:p14="http://schemas.microsoft.com/office/powerpoint/2010/main" val="2922771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6" name="Text Placeholder 5"/>
          <p:cNvSpPr>
            <a:spLocks noGrp="1"/>
          </p:cNvSpPr>
          <p:nvPr>
            <p:ph type="body" sz="quarter" idx="11"/>
          </p:nvPr>
        </p:nvSpPr>
        <p:spPr>
          <a:xfrm>
            <a:off x="533400" y="304800"/>
            <a:ext cx="8153400" cy="762000"/>
          </a:xfrm>
        </p:spPr>
        <p:txBody>
          <a:bodyPr/>
          <a:lstStyle>
            <a:lvl1pPr marL="0" indent="0">
              <a:buNone/>
              <a:defRPr sz="3200">
                <a:solidFill>
                  <a:srgbClr val="006A7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smtClean="0"/>
              <a:t>Click to edit Master text styles</a:t>
            </a:r>
          </a:p>
        </p:txBody>
      </p:sp>
      <p:sp>
        <p:nvSpPr>
          <p:cNvPr id="5" name="Rectangle 6"/>
          <p:cNvSpPr>
            <a:spLocks noGrp="1" noChangeArrowheads="1"/>
          </p:cNvSpPr>
          <p:nvPr>
            <p:ph type="sldNum" sz="quarter" idx="4"/>
          </p:nvPr>
        </p:nvSpPr>
        <p:spPr bwMode="auto">
          <a:xfrm>
            <a:off x="8153400" y="6324600"/>
            <a:ext cx="5334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mj-lt"/>
              </a:defRPr>
            </a:lvl1pPr>
          </a:lstStyle>
          <a:p>
            <a:fld id="{1CC39DA2-9D1F-4287-9053-008CCD6B2EEC}" type="slidenum">
              <a:rPr lang="en-CA" smtClean="0"/>
              <a:pPr/>
              <a:t>‹#›</a:t>
            </a:fld>
            <a:endParaRPr lang="en-CA" dirty="0"/>
          </a:p>
        </p:txBody>
      </p:sp>
    </p:spTree>
    <p:extLst>
      <p:ext uri="{BB962C8B-B14F-4D97-AF65-F5344CB8AC3E}">
        <p14:creationId xmlns:p14="http://schemas.microsoft.com/office/powerpoint/2010/main" val="26180696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6"/>
          <p:cNvSpPr txBox="1">
            <a:spLocks noChangeArrowheads="1"/>
          </p:cNvSpPr>
          <p:nvPr userDrawn="1"/>
        </p:nvSpPr>
        <p:spPr bwMode="auto">
          <a:xfrm>
            <a:off x="8153400" y="6324600"/>
            <a:ext cx="5334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CA"/>
            </a:defPPr>
            <a:lvl1pPr algn="r" rtl="0" fontAlgn="base">
              <a:spcBef>
                <a:spcPct val="0"/>
              </a:spcBef>
              <a:spcAft>
                <a:spcPct val="0"/>
              </a:spcAft>
              <a:defRPr sz="1200" kern="1200">
                <a:solidFill>
                  <a:schemeClr val="tx1"/>
                </a:solidFill>
                <a:latin typeface="+mj-lt"/>
                <a:ea typeface="+mn-ea"/>
                <a:cs typeface="+mn-cs"/>
              </a:defRPr>
            </a:lvl1pPr>
            <a:lvl2pPr marL="457200" algn="l" rtl="0" fontAlgn="base">
              <a:spcBef>
                <a:spcPct val="0"/>
              </a:spcBef>
              <a:spcAft>
                <a:spcPct val="0"/>
              </a:spcAft>
              <a:defRPr sz="2800" kern="1200">
                <a:solidFill>
                  <a:schemeClr val="bg1"/>
                </a:solidFill>
                <a:latin typeface="Arial" charset="0"/>
                <a:ea typeface="+mn-ea"/>
                <a:cs typeface="+mn-cs"/>
              </a:defRPr>
            </a:lvl2pPr>
            <a:lvl3pPr marL="914400" algn="l" rtl="0" fontAlgn="base">
              <a:spcBef>
                <a:spcPct val="0"/>
              </a:spcBef>
              <a:spcAft>
                <a:spcPct val="0"/>
              </a:spcAft>
              <a:defRPr sz="2800" kern="1200">
                <a:solidFill>
                  <a:schemeClr val="bg1"/>
                </a:solidFill>
                <a:latin typeface="Arial" charset="0"/>
                <a:ea typeface="+mn-ea"/>
                <a:cs typeface="+mn-cs"/>
              </a:defRPr>
            </a:lvl3pPr>
            <a:lvl4pPr marL="1371600" algn="l" rtl="0" fontAlgn="base">
              <a:spcBef>
                <a:spcPct val="0"/>
              </a:spcBef>
              <a:spcAft>
                <a:spcPct val="0"/>
              </a:spcAft>
              <a:defRPr sz="2800" kern="1200">
                <a:solidFill>
                  <a:schemeClr val="bg1"/>
                </a:solidFill>
                <a:latin typeface="Arial" charset="0"/>
                <a:ea typeface="+mn-ea"/>
                <a:cs typeface="+mn-cs"/>
              </a:defRPr>
            </a:lvl4pPr>
            <a:lvl5pPr marL="1828800" algn="l" rtl="0" fontAlgn="base">
              <a:spcBef>
                <a:spcPct val="0"/>
              </a:spcBef>
              <a:spcAft>
                <a:spcPct val="0"/>
              </a:spcAft>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a:lstStyle>
          <a:p>
            <a:fld id="{1CC39DA2-9D1F-4287-9053-008CCD6B2EEC}" type="slidenum">
              <a:rPr lang="en-CA" smtClean="0"/>
              <a:pPr/>
              <a:t>‹#›</a:t>
            </a:fld>
            <a:endParaRPr lang="en-CA" dirty="0"/>
          </a:p>
        </p:txBody>
      </p:sp>
    </p:spTree>
    <p:extLst>
      <p:ext uri="{BB962C8B-B14F-4D97-AF65-F5344CB8AC3E}">
        <p14:creationId xmlns:p14="http://schemas.microsoft.com/office/powerpoint/2010/main" val="424149973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Rectangle 6"/>
          <p:cNvSpPr txBox="1">
            <a:spLocks noChangeArrowheads="1"/>
          </p:cNvSpPr>
          <p:nvPr userDrawn="1"/>
        </p:nvSpPr>
        <p:spPr bwMode="auto">
          <a:xfrm>
            <a:off x="8153400" y="6324600"/>
            <a:ext cx="5334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CA"/>
            </a:defPPr>
            <a:lvl1pPr algn="r" rtl="0" fontAlgn="base">
              <a:spcBef>
                <a:spcPct val="0"/>
              </a:spcBef>
              <a:spcAft>
                <a:spcPct val="0"/>
              </a:spcAft>
              <a:defRPr sz="1200" kern="1200">
                <a:solidFill>
                  <a:schemeClr val="tx1"/>
                </a:solidFill>
                <a:latin typeface="+mj-lt"/>
                <a:ea typeface="+mn-ea"/>
                <a:cs typeface="+mn-cs"/>
              </a:defRPr>
            </a:lvl1pPr>
            <a:lvl2pPr marL="457200" algn="l" rtl="0" fontAlgn="base">
              <a:spcBef>
                <a:spcPct val="0"/>
              </a:spcBef>
              <a:spcAft>
                <a:spcPct val="0"/>
              </a:spcAft>
              <a:defRPr sz="2800" kern="1200">
                <a:solidFill>
                  <a:schemeClr val="bg1"/>
                </a:solidFill>
                <a:latin typeface="Arial" charset="0"/>
                <a:ea typeface="+mn-ea"/>
                <a:cs typeface="+mn-cs"/>
              </a:defRPr>
            </a:lvl2pPr>
            <a:lvl3pPr marL="914400" algn="l" rtl="0" fontAlgn="base">
              <a:spcBef>
                <a:spcPct val="0"/>
              </a:spcBef>
              <a:spcAft>
                <a:spcPct val="0"/>
              </a:spcAft>
              <a:defRPr sz="2800" kern="1200">
                <a:solidFill>
                  <a:schemeClr val="bg1"/>
                </a:solidFill>
                <a:latin typeface="Arial" charset="0"/>
                <a:ea typeface="+mn-ea"/>
                <a:cs typeface="+mn-cs"/>
              </a:defRPr>
            </a:lvl3pPr>
            <a:lvl4pPr marL="1371600" algn="l" rtl="0" fontAlgn="base">
              <a:spcBef>
                <a:spcPct val="0"/>
              </a:spcBef>
              <a:spcAft>
                <a:spcPct val="0"/>
              </a:spcAft>
              <a:defRPr sz="2800" kern="1200">
                <a:solidFill>
                  <a:schemeClr val="bg1"/>
                </a:solidFill>
                <a:latin typeface="Arial" charset="0"/>
                <a:ea typeface="+mn-ea"/>
                <a:cs typeface="+mn-cs"/>
              </a:defRPr>
            </a:lvl4pPr>
            <a:lvl5pPr marL="1828800" algn="l" rtl="0" fontAlgn="base">
              <a:spcBef>
                <a:spcPct val="0"/>
              </a:spcBef>
              <a:spcAft>
                <a:spcPct val="0"/>
              </a:spcAft>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a:lstStyle>
          <a:p>
            <a:fld id="{1CC39DA2-9D1F-4287-9053-008CCD6B2EEC}" type="slidenum">
              <a:rPr lang="en-CA" smtClean="0"/>
              <a:pPr/>
              <a:t>‹#›</a:t>
            </a:fld>
            <a:endParaRPr lang="en-CA" dirty="0"/>
          </a:p>
        </p:txBody>
      </p:sp>
    </p:spTree>
    <p:extLst>
      <p:ext uri="{BB962C8B-B14F-4D97-AF65-F5344CB8AC3E}">
        <p14:creationId xmlns:p14="http://schemas.microsoft.com/office/powerpoint/2010/main" val="182427708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8" name="Rectangle 6"/>
          <p:cNvSpPr>
            <a:spLocks noGrp="1" noChangeArrowheads="1"/>
          </p:cNvSpPr>
          <p:nvPr>
            <p:ph type="sldNum" sz="quarter" idx="10"/>
          </p:nvPr>
        </p:nvSpPr>
        <p:spPr bwMode="auto">
          <a:xfrm>
            <a:off x="8153400" y="6324600"/>
            <a:ext cx="5334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mj-lt"/>
              </a:defRPr>
            </a:lvl1pPr>
          </a:lstStyle>
          <a:p>
            <a:fld id="{1CC39DA2-9D1F-4287-9053-008CCD6B2EEC}" type="slidenum">
              <a:rPr lang="en-CA" smtClean="0"/>
              <a:pPr/>
              <a:t>‹#›</a:t>
            </a:fld>
            <a:endParaRPr lang="en-CA" dirty="0"/>
          </a:p>
        </p:txBody>
      </p:sp>
    </p:spTree>
    <p:extLst>
      <p:ext uri="{BB962C8B-B14F-4D97-AF65-F5344CB8AC3E}">
        <p14:creationId xmlns:p14="http://schemas.microsoft.com/office/powerpoint/2010/main" val="36008685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4" name="Rectangle 6"/>
          <p:cNvSpPr txBox="1">
            <a:spLocks noChangeArrowheads="1"/>
          </p:cNvSpPr>
          <p:nvPr userDrawn="1"/>
        </p:nvSpPr>
        <p:spPr bwMode="auto">
          <a:xfrm>
            <a:off x="8153400" y="6324600"/>
            <a:ext cx="5334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CA"/>
            </a:defPPr>
            <a:lvl1pPr algn="r" rtl="0" fontAlgn="base">
              <a:spcBef>
                <a:spcPct val="0"/>
              </a:spcBef>
              <a:spcAft>
                <a:spcPct val="0"/>
              </a:spcAft>
              <a:defRPr sz="1200" kern="1200">
                <a:solidFill>
                  <a:schemeClr val="tx1"/>
                </a:solidFill>
                <a:latin typeface="+mj-lt"/>
                <a:ea typeface="+mn-ea"/>
                <a:cs typeface="+mn-cs"/>
              </a:defRPr>
            </a:lvl1pPr>
            <a:lvl2pPr marL="457200" algn="l" rtl="0" fontAlgn="base">
              <a:spcBef>
                <a:spcPct val="0"/>
              </a:spcBef>
              <a:spcAft>
                <a:spcPct val="0"/>
              </a:spcAft>
              <a:defRPr sz="2800" kern="1200">
                <a:solidFill>
                  <a:schemeClr val="bg1"/>
                </a:solidFill>
                <a:latin typeface="Arial" charset="0"/>
                <a:ea typeface="+mn-ea"/>
                <a:cs typeface="+mn-cs"/>
              </a:defRPr>
            </a:lvl2pPr>
            <a:lvl3pPr marL="914400" algn="l" rtl="0" fontAlgn="base">
              <a:spcBef>
                <a:spcPct val="0"/>
              </a:spcBef>
              <a:spcAft>
                <a:spcPct val="0"/>
              </a:spcAft>
              <a:defRPr sz="2800" kern="1200">
                <a:solidFill>
                  <a:schemeClr val="bg1"/>
                </a:solidFill>
                <a:latin typeface="Arial" charset="0"/>
                <a:ea typeface="+mn-ea"/>
                <a:cs typeface="+mn-cs"/>
              </a:defRPr>
            </a:lvl3pPr>
            <a:lvl4pPr marL="1371600" algn="l" rtl="0" fontAlgn="base">
              <a:spcBef>
                <a:spcPct val="0"/>
              </a:spcBef>
              <a:spcAft>
                <a:spcPct val="0"/>
              </a:spcAft>
              <a:defRPr sz="2800" kern="1200">
                <a:solidFill>
                  <a:schemeClr val="bg1"/>
                </a:solidFill>
                <a:latin typeface="Arial" charset="0"/>
                <a:ea typeface="+mn-ea"/>
                <a:cs typeface="+mn-cs"/>
              </a:defRPr>
            </a:lvl4pPr>
            <a:lvl5pPr marL="1828800" algn="l" rtl="0" fontAlgn="base">
              <a:spcBef>
                <a:spcPct val="0"/>
              </a:spcBef>
              <a:spcAft>
                <a:spcPct val="0"/>
              </a:spcAft>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a:lstStyle>
          <a:p>
            <a:fld id="{1CC39DA2-9D1F-4287-9053-008CCD6B2EEC}" type="slidenum">
              <a:rPr lang="en-CA" smtClean="0"/>
              <a:pPr/>
              <a:t>‹#›</a:t>
            </a:fld>
            <a:endParaRPr lang="en-CA" dirty="0"/>
          </a:p>
        </p:txBody>
      </p:sp>
    </p:spTree>
    <p:extLst>
      <p:ext uri="{BB962C8B-B14F-4D97-AF65-F5344CB8AC3E}">
        <p14:creationId xmlns:p14="http://schemas.microsoft.com/office/powerpoint/2010/main" val="86973441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6"/>
          <p:cNvSpPr txBox="1">
            <a:spLocks noChangeArrowheads="1"/>
          </p:cNvSpPr>
          <p:nvPr userDrawn="1"/>
        </p:nvSpPr>
        <p:spPr bwMode="auto">
          <a:xfrm>
            <a:off x="8153400" y="6324600"/>
            <a:ext cx="5334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CA"/>
            </a:defPPr>
            <a:lvl1pPr algn="r" rtl="0" fontAlgn="base">
              <a:spcBef>
                <a:spcPct val="0"/>
              </a:spcBef>
              <a:spcAft>
                <a:spcPct val="0"/>
              </a:spcAft>
              <a:defRPr sz="1200" kern="1200">
                <a:solidFill>
                  <a:schemeClr val="tx1"/>
                </a:solidFill>
                <a:latin typeface="+mj-lt"/>
                <a:ea typeface="+mn-ea"/>
                <a:cs typeface="+mn-cs"/>
              </a:defRPr>
            </a:lvl1pPr>
            <a:lvl2pPr marL="457200" algn="l" rtl="0" fontAlgn="base">
              <a:spcBef>
                <a:spcPct val="0"/>
              </a:spcBef>
              <a:spcAft>
                <a:spcPct val="0"/>
              </a:spcAft>
              <a:defRPr sz="2800" kern="1200">
                <a:solidFill>
                  <a:schemeClr val="bg1"/>
                </a:solidFill>
                <a:latin typeface="Arial" charset="0"/>
                <a:ea typeface="+mn-ea"/>
                <a:cs typeface="+mn-cs"/>
              </a:defRPr>
            </a:lvl2pPr>
            <a:lvl3pPr marL="914400" algn="l" rtl="0" fontAlgn="base">
              <a:spcBef>
                <a:spcPct val="0"/>
              </a:spcBef>
              <a:spcAft>
                <a:spcPct val="0"/>
              </a:spcAft>
              <a:defRPr sz="2800" kern="1200">
                <a:solidFill>
                  <a:schemeClr val="bg1"/>
                </a:solidFill>
                <a:latin typeface="Arial" charset="0"/>
                <a:ea typeface="+mn-ea"/>
                <a:cs typeface="+mn-cs"/>
              </a:defRPr>
            </a:lvl3pPr>
            <a:lvl4pPr marL="1371600" algn="l" rtl="0" fontAlgn="base">
              <a:spcBef>
                <a:spcPct val="0"/>
              </a:spcBef>
              <a:spcAft>
                <a:spcPct val="0"/>
              </a:spcAft>
              <a:defRPr sz="2800" kern="1200">
                <a:solidFill>
                  <a:schemeClr val="bg1"/>
                </a:solidFill>
                <a:latin typeface="Arial" charset="0"/>
                <a:ea typeface="+mn-ea"/>
                <a:cs typeface="+mn-cs"/>
              </a:defRPr>
            </a:lvl4pPr>
            <a:lvl5pPr marL="1828800" algn="l" rtl="0" fontAlgn="base">
              <a:spcBef>
                <a:spcPct val="0"/>
              </a:spcBef>
              <a:spcAft>
                <a:spcPct val="0"/>
              </a:spcAft>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a:lstStyle>
          <a:p>
            <a:fld id="{1CC39DA2-9D1F-4287-9053-008CCD6B2EEC}" type="slidenum">
              <a:rPr lang="en-CA" smtClean="0"/>
              <a:pPr/>
              <a:t>‹#›</a:t>
            </a:fld>
            <a:endParaRPr lang="en-CA" dirty="0"/>
          </a:p>
        </p:txBody>
      </p:sp>
    </p:spTree>
    <p:extLst>
      <p:ext uri="{BB962C8B-B14F-4D97-AF65-F5344CB8AC3E}">
        <p14:creationId xmlns:p14="http://schemas.microsoft.com/office/powerpoint/2010/main" val="332856827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6"/>
          <p:cNvSpPr txBox="1">
            <a:spLocks noChangeArrowheads="1"/>
          </p:cNvSpPr>
          <p:nvPr userDrawn="1"/>
        </p:nvSpPr>
        <p:spPr bwMode="auto">
          <a:xfrm>
            <a:off x="8153400" y="6324600"/>
            <a:ext cx="5334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CA"/>
            </a:defPPr>
            <a:lvl1pPr algn="r" rtl="0" fontAlgn="base">
              <a:spcBef>
                <a:spcPct val="0"/>
              </a:spcBef>
              <a:spcAft>
                <a:spcPct val="0"/>
              </a:spcAft>
              <a:defRPr sz="1200" kern="1200">
                <a:solidFill>
                  <a:schemeClr val="tx1"/>
                </a:solidFill>
                <a:latin typeface="+mj-lt"/>
                <a:ea typeface="+mn-ea"/>
                <a:cs typeface="+mn-cs"/>
              </a:defRPr>
            </a:lvl1pPr>
            <a:lvl2pPr marL="457200" algn="l" rtl="0" fontAlgn="base">
              <a:spcBef>
                <a:spcPct val="0"/>
              </a:spcBef>
              <a:spcAft>
                <a:spcPct val="0"/>
              </a:spcAft>
              <a:defRPr sz="2800" kern="1200">
                <a:solidFill>
                  <a:schemeClr val="bg1"/>
                </a:solidFill>
                <a:latin typeface="Arial" charset="0"/>
                <a:ea typeface="+mn-ea"/>
                <a:cs typeface="+mn-cs"/>
              </a:defRPr>
            </a:lvl2pPr>
            <a:lvl3pPr marL="914400" algn="l" rtl="0" fontAlgn="base">
              <a:spcBef>
                <a:spcPct val="0"/>
              </a:spcBef>
              <a:spcAft>
                <a:spcPct val="0"/>
              </a:spcAft>
              <a:defRPr sz="2800" kern="1200">
                <a:solidFill>
                  <a:schemeClr val="bg1"/>
                </a:solidFill>
                <a:latin typeface="Arial" charset="0"/>
                <a:ea typeface="+mn-ea"/>
                <a:cs typeface="+mn-cs"/>
              </a:defRPr>
            </a:lvl3pPr>
            <a:lvl4pPr marL="1371600" algn="l" rtl="0" fontAlgn="base">
              <a:spcBef>
                <a:spcPct val="0"/>
              </a:spcBef>
              <a:spcAft>
                <a:spcPct val="0"/>
              </a:spcAft>
              <a:defRPr sz="2800" kern="1200">
                <a:solidFill>
                  <a:schemeClr val="bg1"/>
                </a:solidFill>
                <a:latin typeface="Arial" charset="0"/>
                <a:ea typeface="+mn-ea"/>
                <a:cs typeface="+mn-cs"/>
              </a:defRPr>
            </a:lvl4pPr>
            <a:lvl5pPr marL="1828800" algn="l" rtl="0" fontAlgn="base">
              <a:spcBef>
                <a:spcPct val="0"/>
              </a:spcBef>
              <a:spcAft>
                <a:spcPct val="0"/>
              </a:spcAft>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a:lstStyle>
          <a:p>
            <a:fld id="{1CC39DA2-9D1F-4287-9053-008CCD6B2EEC}" type="slidenum">
              <a:rPr lang="en-CA" smtClean="0"/>
              <a:pPr/>
              <a:t>‹#›</a:t>
            </a:fld>
            <a:endParaRPr lang="en-CA" dirty="0"/>
          </a:p>
        </p:txBody>
      </p:sp>
    </p:spTree>
    <p:extLst>
      <p:ext uri="{BB962C8B-B14F-4D97-AF65-F5344CB8AC3E}">
        <p14:creationId xmlns:p14="http://schemas.microsoft.com/office/powerpoint/2010/main" val="54283657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6"/>
          <p:cNvSpPr txBox="1">
            <a:spLocks noChangeArrowheads="1"/>
          </p:cNvSpPr>
          <p:nvPr userDrawn="1"/>
        </p:nvSpPr>
        <p:spPr bwMode="auto">
          <a:xfrm>
            <a:off x="8153400" y="6324600"/>
            <a:ext cx="5334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CA"/>
            </a:defPPr>
            <a:lvl1pPr algn="r" rtl="0" fontAlgn="base">
              <a:spcBef>
                <a:spcPct val="0"/>
              </a:spcBef>
              <a:spcAft>
                <a:spcPct val="0"/>
              </a:spcAft>
              <a:defRPr sz="1200" kern="1200">
                <a:solidFill>
                  <a:schemeClr val="tx1"/>
                </a:solidFill>
                <a:latin typeface="+mj-lt"/>
                <a:ea typeface="+mn-ea"/>
                <a:cs typeface="+mn-cs"/>
              </a:defRPr>
            </a:lvl1pPr>
            <a:lvl2pPr marL="457200" algn="l" rtl="0" fontAlgn="base">
              <a:spcBef>
                <a:spcPct val="0"/>
              </a:spcBef>
              <a:spcAft>
                <a:spcPct val="0"/>
              </a:spcAft>
              <a:defRPr sz="2800" kern="1200">
                <a:solidFill>
                  <a:schemeClr val="bg1"/>
                </a:solidFill>
                <a:latin typeface="Arial" charset="0"/>
                <a:ea typeface="+mn-ea"/>
                <a:cs typeface="+mn-cs"/>
              </a:defRPr>
            </a:lvl2pPr>
            <a:lvl3pPr marL="914400" algn="l" rtl="0" fontAlgn="base">
              <a:spcBef>
                <a:spcPct val="0"/>
              </a:spcBef>
              <a:spcAft>
                <a:spcPct val="0"/>
              </a:spcAft>
              <a:defRPr sz="2800" kern="1200">
                <a:solidFill>
                  <a:schemeClr val="bg1"/>
                </a:solidFill>
                <a:latin typeface="Arial" charset="0"/>
                <a:ea typeface="+mn-ea"/>
                <a:cs typeface="+mn-cs"/>
              </a:defRPr>
            </a:lvl3pPr>
            <a:lvl4pPr marL="1371600" algn="l" rtl="0" fontAlgn="base">
              <a:spcBef>
                <a:spcPct val="0"/>
              </a:spcBef>
              <a:spcAft>
                <a:spcPct val="0"/>
              </a:spcAft>
              <a:defRPr sz="2800" kern="1200">
                <a:solidFill>
                  <a:schemeClr val="bg1"/>
                </a:solidFill>
                <a:latin typeface="Arial" charset="0"/>
                <a:ea typeface="+mn-ea"/>
                <a:cs typeface="+mn-cs"/>
              </a:defRPr>
            </a:lvl4pPr>
            <a:lvl5pPr marL="1828800" algn="l" rtl="0" fontAlgn="base">
              <a:spcBef>
                <a:spcPct val="0"/>
              </a:spcBef>
              <a:spcAft>
                <a:spcPct val="0"/>
              </a:spcAft>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a:lstStyle>
          <a:p>
            <a:fld id="{1CC39DA2-9D1F-4287-9053-008CCD6B2EEC}" type="slidenum">
              <a:rPr lang="en-CA" smtClean="0"/>
              <a:pPr/>
              <a:t>‹#›</a:t>
            </a:fld>
            <a:endParaRPr lang="en-CA" dirty="0"/>
          </a:p>
        </p:txBody>
      </p:sp>
    </p:spTree>
    <p:extLst>
      <p:ext uri="{BB962C8B-B14F-4D97-AF65-F5344CB8AC3E}">
        <p14:creationId xmlns:p14="http://schemas.microsoft.com/office/powerpoint/2010/main" val="9133224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white">
          <a:xfrm>
            <a:off x="457200" y="685800"/>
            <a:ext cx="8458200" cy="685800"/>
          </a:xfrm>
          <a:prstGeom prst="rect">
            <a:avLst/>
          </a:prstGeom>
          <a:noFill/>
          <a:ln w="9525">
            <a:noFill/>
            <a:miter lim="800000"/>
            <a:headEnd/>
            <a:tailEnd/>
          </a:ln>
          <a:effectLst/>
        </p:spPr>
        <p:txBody>
          <a:bodyPr vert="horz" wrap="square" lIns="91440" tIns="0" rIns="91440" bIns="45720" numCol="1" anchor="t" anchorCtr="0" compatLnSpc="1">
            <a:prstTxWarp prst="textNoShape">
              <a:avLst/>
            </a:prstTxWarp>
          </a:bodyPr>
          <a:lstStyle/>
          <a:p>
            <a:pPr lvl="0"/>
            <a:r>
              <a:rPr lang="en-US" smtClean="0"/>
              <a:t>Click to edit Master title style</a:t>
            </a:r>
            <a:endParaRPr lang="en-CA" dirty="0"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smtClean="0"/>
          </a:p>
        </p:txBody>
      </p:sp>
      <p:pic>
        <p:nvPicPr>
          <p:cNvPr id="2" name="Picture 1" descr="IESO ppt banner bottom.jp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0" y="5657088"/>
            <a:ext cx="6629400" cy="1200912"/>
          </a:xfrm>
          <a:prstGeom prst="rect">
            <a:avLst/>
          </a:prstGeom>
        </p:spPr>
      </p:pic>
      <p:pic>
        <p:nvPicPr>
          <p:cNvPr id="8" name="Picture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781800" y="6096000"/>
            <a:ext cx="1291529" cy="543938"/>
          </a:xfrm>
          <a:prstGeom prst="rect">
            <a:avLst/>
          </a:prstGeom>
        </p:spPr>
      </p:pic>
      <p:sp>
        <p:nvSpPr>
          <p:cNvPr id="9" name="Rectangle 6"/>
          <p:cNvSpPr>
            <a:spLocks noGrp="1" noChangeArrowheads="1"/>
          </p:cNvSpPr>
          <p:nvPr>
            <p:ph type="sldNum" sz="quarter" idx="4"/>
          </p:nvPr>
        </p:nvSpPr>
        <p:spPr bwMode="auto">
          <a:xfrm>
            <a:off x="8153400" y="6324600"/>
            <a:ext cx="533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mj-lt"/>
              </a:defRPr>
            </a:lvl1pPr>
          </a:lstStyle>
          <a:p>
            <a:fld id="{1CC39DA2-9D1F-4287-9053-008CCD6B2EEC}" type="slidenum">
              <a:rPr lang="en-CA" smtClean="0"/>
              <a:pPr/>
              <a:t>‹#›</a:t>
            </a:fld>
            <a:endParaRPr lang="en-CA" dirty="0"/>
          </a:p>
        </p:txBody>
      </p:sp>
    </p:spTree>
    <p:extLst>
      <p:ext uri="{BB962C8B-B14F-4D97-AF65-F5344CB8AC3E}">
        <p14:creationId xmlns:p14="http://schemas.microsoft.com/office/powerpoint/2010/main" val="34307105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3200" b="0" i="0" baseline="0" dirty="0" smtClean="0">
          <a:solidFill>
            <a:srgbClr val="006A71"/>
          </a:solidFill>
          <a:latin typeface="Tahoma"/>
          <a:ea typeface="+mj-ea"/>
          <a:cs typeface="Titillium WebRegular"/>
        </a:defRPr>
      </a:lvl1pPr>
      <a:lvl2pPr algn="r" rtl="0" eaLnBrk="1" fontAlgn="base" hangingPunct="1">
        <a:spcBef>
          <a:spcPct val="0"/>
        </a:spcBef>
        <a:spcAft>
          <a:spcPct val="0"/>
        </a:spcAft>
        <a:defRPr sz="3200">
          <a:solidFill>
            <a:schemeClr val="bg1"/>
          </a:solidFill>
          <a:latin typeface="Tahoma" charset="0"/>
        </a:defRPr>
      </a:lvl2pPr>
      <a:lvl3pPr algn="r" rtl="0" eaLnBrk="1" fontAlgn="base" hangingPunct="1">
        <a:spcBef>
          <a:spcPct val="0"/>
        </a:spcBef>
        <a:spcAft>
          <a:spcPct val="0"/>
        </a:spcAft>
        <a:defRPr sz="3200">
          <a:solidFill>
            <a:schemeClr val="bg1"/>
          </a:solidFill>
          <a:latin typeface="Tahoma" charset="0"/>
        </a:defRPr>
      </a:lvl3pPr>
      <a:lvl4pPr algn="r" rtl="0" eaLnBrk="1" fontAlgn="base" hangingPunct="1">
        <a:spcBef>
          <a:spcPct val="0"/>
        </a:spcBef>
        <a:spcAft>
          <a:spcPct val="0"/>
        </a:spcAft>
        <a:defRPr sz="3200">
          <a:solidFill>
            <a:schemeClr val="bg1"/>
          </a:solidFill>
          <a:latin typeface="Tahoma" charset="0"/>
        </a:defRPr>
      </a:lvl4pPr>
      <a:lvl5pPr algn="r" rtl="0" eaLnBrk="1" fontAlgn="base" hangingPunct="1">
        <a:spcBef>
          <a:spcPct val="0"/>
        </a:spcBef>
        <a:spcAft>
          <a:spcPct val="0"/>
        </a:spcAft>
        <a:defRPr sz="3200">
          <a:solidFill>
            <a:schemeClr val="bg1"/>
          </a:solidFill>
          <a:latin typeface="Tahoma" charset="0"/>
        </a:defRPr>
      </a:lvl5pPr>
      <a:lvl6pPr marL="457200" algn="r" rtl="0" eaLnBrk="1" fontAlgn="base" hangingPunct="1">
        <a:spcBef>
          <a:spcPct val="0"/>
        </a:spcBef>
        <a:spcAft>
          <a:spcPct val="0"/>
        </a:spcAft>
        <a:defRPr sz="3200">
          <a:solidFill>
            <a:schemeClr val="bg1"/>
          </a:solidFill>
          <a:latin typeface="Tahoma" charset="0"/>
        </a:defRPr>
      </a:lvl6pPr>
      <a:lvl7pPr marL="914400" algn="r" rtl="0" eaLnBrk="1" fontAlgn="base" hangingPunct="1">
        <a:spcBef>
          <a:spcPct val="0"/>
        </a:spcBef>
        <a:spcAft>
          <a:spcPct val="0"/>
        </a:spcAft>
        <a:defRPr sz="3200">
          <a:solidFill>
            <a:schemeClr val="bg1"/>
          </a:solidFill>
          <a:latin typeface="Tahoma" charset="0"/>
        </a:defRPr>
      </a:lvl7pPr>
      <a:lvl8pPr marL="1371600" algn="r" rtl="0" eaLnBrk="1" fontAlgn="base" hangingPunct="1">
        <a:spcBef>
          <a:spcPct val="0"/>
        </a:spcBef>
        <a:spcAft>
          <a:spcPct val="0"/>
        </a:spcAft>
        <a:defRPr sz="3200">
          <a:solidFill>
            <a:schemeClr val="bg1"/>
          </a:solidFill>
          <a:latin typeface="Tahoma" charset="0"/>
        </a:defRPr>
      </a:lvl8pPr>
      <a:lvl9pPr marL="1828800" algn="r" rtl="0" eaLnBrk="1" fontAlgn="base" hangingPunct="1">
        <a:spcBef>
          <a:spcPct val="0"/>
        </a:spcBef>
        <a:spcAft>
          <a:spcPct val="0"/>
        </a:spcAft>
        <a:defRPr sz="3200">
          <a:solidFill>
            <a:schemeClr val="bg1"/>
          </a:solidFill>
          <a:latin typeface="Tahoma" charset="0"/>
        </a:defRPr>
      </a:lvl9pPr>
    </p:titleStyle>
    <p:bodyStyle>
      <a:lvl1pPr marL="342900" indent="-342900" algn="l" rtl="0" eaLnBrk="1" fontAlgn="base" hangingPunct="1">
        <a:spcBef>
          <a:spcPct val="20000"/>
        </a:spcBef>
        <a:spcAft>
          <a:spcPct val="0"/>
        </a:spcAft>
        <a:buChar char="•"/>
        <a:defRPr sz="2800" b="0" i="0">
          <a:solidFill>
            <a:schemeClr val="tx1"/>
          </a:solidFill>
          <a:latin typeface="Palatino"/>
          <a:ea typeface="+mn-ea"/>
          <a:cs typeface="Georgia"/>
        </a:defRPr>
      </a:lvl1pPr>
      <a:lvl2pPr marL="742950" indent="-285750" algn="l" rtl="0" eaLnBrk="1" fontAlgn="base" hangingPunct="1">
        <a:spcBef>
          <a:spcPct val="20000"/>
        </a:spcBef>
        <a:spcAft>
          <a:spcPct val="0"/>
        </a:spcAft>
        <a:buChar char="–"/>
        <a:defRPr sz="2400" b="0" i="0">
          <a:solidFill>
            <a:schemeClr val="tx1"/>
          </a:solidFill>
          <a:latin typeface="Palatino"/>
          <a:cs typeface="Georgia"/>
        </a:defRPr>
      </a:lvl2pPr>
      <a:lvl3pPr marL="1143000" indent="-228600" algn="l" rtl="0" eaLnBrk="1" fontAlgn="base" hangingPunct="1">
        <a:spcBef>
          <a:spcPct val="20000"/>
        </a:spcBef>
        <a:spcAft>
          <a:spcPct val="0"/>
        </a:spcAft>
        <a:buChar char="•"/>
        <a:defRPr b="0" i="0">
          <a:solidFill>
            <a:schemeClr val="tx1"/>
          </a:solidFill>
          <a:latin typeface="Palatino"/>
          <a:cs typeface="Georgia"/>
        </a:defRPr>
      </a:lvl3pPr>
      <a:lvl4pPr marL="1600200" indent="-228600" algn="l" rtl="0" eaLnBrk="1" fontAlgn="base" hangingPunct="1">
        <a:spcBef>
          <a:spcPct val="20000"/>
        </a:spcBef>
        <a:spcAft>
          <a:spcPct val="0"/>
        </a:spcAft>
        <a:buChar char="–"/>
        <a:defRPr b="0" i="0">
          <a:solidFill>
            <a:schemeClr val="tx1"/>
          </a:solidFill>
          <a:latin typeface="Palatino"/>
          <a:cs typeface="Georgia"/>
        </a:defRPr>
      </a:lvl4pPr>
      <a:lvl5pPr marL="2057400" indent="-228600" algn="l" rtl="0" eaLnBrk="1" fontAlgn="base" hangingPunct="1">
        <a:spcBef>
          <a:spcPct val="20000"/>
        </a:spcBef>
        <a:spcAft>
          <a:spcPct val="0"/>
        </a:spcAft>
        <a:buChar char="»"/>
        <a:defRPr b="0" i="0">
          <a:solidFill>
            <a:schemeClr val="tx1"/>
          </a:solidFill>
          <a:latin typeface="Palatino"/>
          <a:cs typeface="Georgia"/>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ontarioenergyboard.ca/OEB/Industry/Regulatory+Proceedings/Policy+Initiatives+and+Consultations/Regulated+Price+Plan/Regulated+Price+Plan+-+Variance+Settlement+Amoun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dirty="0" smtClean="0"/>
              <a:t>Global Adjustment and RPP</a:t>
            </a:r>
            <a:endParaRPr lang="en-CA" dirty="0"/>
          </a:p>
        </p:txBody>
      </p:sp>
    </p:spTree>
    <p:extLst>
      <p:ext uri="{BB962C8B-B14F-4D97-AF65-F5344CB8AC3E}">
        <p14:creationId xmlns:p14="http://schemas.microsoft.com/office/powerpoint/2010/main" val="3258160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830763"/>
          </a:xfrm>
        </p:spPr>
        <p:txBody>
          <a:bodyPr/>
          <a:lstStyle/>
          <a:p>
            <a:r>
              <a:rPr lang="en-CA" sz="2000" dirty="0">
                <a:latin typeface="+mj-lt"/>
              </a:rPr>
              <a:t>The distributor data submission to the IESO for each month includes Class A consumer consumption and embedded generation. </a:t>
            </a:r>
            <a:endParaRPr lang="en-CA" sz="2000" dirty="0" smtClean="0">
              <a:latin typeface="+mj-lt"/>
            </a:endParaRPr>
          </a:p>
          <a:p>
            <a:r>
              <a:rPr lang="en-CA" sz="2000" dirty="0" smtClean="0">
                <a:latin typeface="+mj-lt"/>
              </a:rPr>
              <a:t>The </a:t>
            </a:r>
            <a:r>
              <a:rPr lang="en-CA" sz="2000" dirty="0">
                <a:latin typeface="+mj-lt"/>
              </a:rPr>
              <a:t>data submission must be completed by </a:t>
            </a:r>
            <a:r>
              <a:rPr lang="en-CA" sz="2000" b="1" dirty="0">
                <a:latin typeface="+mj-lt"/>
              </a:rPr>
              <a:t>the fourth business day </a:t>
            </a:r>
            <a:r>
              <a:rPr lang="en-CA" sz="2000" dirty="0">
                <a:latin typeface="+mj-lt"/>
              </a:rPr>
              <a:t>after the month-end using the embedded generation form on the IESO portal which includes the Class A consumer consumption. </a:t>
            </a:r>
          </a:p>
          <a:p>
            <a:r>
              <a:rPr lang="en-CA" sz="2000" dirty="0" smtClean="0">
                <a:latin typeface="+mj-lt"/>
              </a:rPr>
              <a:t>The </a:t>
            </a:r>
            <a:r>
              <a:rPr lang="en-CA" sz="2000" dirty="0">
                <a:latin typeface="+mj-lt"/>
              </a:rPr>
              <a:t>submission includes embedded generation volumes for all non-contracted generation facilities and all contracted generation facilities (Renewable Energy Standard Offer Program, Hydroelectric Contract Initiative and Feed-In Tariff Program). The contracted embedded generation volumes are reported for the month they are metered, regardless of the contract approval status. </a:t>
            </a:r>
            <a:endParaRPr lang="en-CA" sz="2000" dirty="0" smtClean="0">
              <a:latin typeface="+mj-lt"/>
            </a:endParaRPr>
          </a:p>
          <a:p>
            <a:endParaRPr lang="en-CA" dirty="0"/>
          </a:p>
        </p:txBody>
      </p:sp>
      <p:sp>
        <p:nvSpPr>
          <p:cNvPr id="3" name="Text Placeholder 2"/>
          <p:cNvSpPr>
            <a:spLocks noGrp="1"/>
          </p:cNvSpPr>
          <p:nvPr>
            <p:ph type="body" sz="quarter" idx="11"/>
          </p:nvPr>
        </p:nvSpPr>
        <p:spPr>
          <a:xfrm>
            <a:off x="457200" y="304800"/>
            <a:ext cx="8610600" cy="762000"/>
          </a:xfrm>
        </p:spPr>
        <p:txBody>
          <a:bodyPr/>
          <a:lstStyle/>
          <a:p>
            <a:r>
              <a:rPr lang="en-CA" dirty="0" smtClean="0"/>
              <a:t>Appendix - Global Adjustment LDC Monthly Submissions </a:t>
            </a:r>
            <a:endParaRPr lang="en-CA" dirty="0"/>
          </a:p>
          <a:p>
            <a:endParaRPr lang="en-CA" dirty="0" smtClean="0"/>
          </a:p>
          <a:p>
            <a:endParaRPr lang="en-CA" dirty="0"/>
          </a:p>
        </p:txBody>
      </p:sp>
      <p:sp>
        <p:nvSpPr>
          <p:cNvPr id="4" name="Slide Number Placeholder 3"/>
          <p:cNvSpPr>
            <a:spLocks noGrp="1"/>
          </p:cNvSpPr>
          <p:nvPr>
            <p:ph type="sldNum" sz="quarter" idx="4"/>
          </p:nvPr>
        </p:nvSpPr>
        <p:spPr/>
        <p:txBody>
          <a:bodyPr/>
          <a:lstStyle/>
          <a:p>
            <a:fld id="{1CC39DA2-9D1F-4287-9053-008CCD6B2EEC}" type="slidenum">
              <a:rPr lang="en-CA" smtClean="0"/>
              <a:pPr/>
              <a:t>10</a:t>
            </a:fld>
            <a:endParaRPr lang="en-CA" dirty="0"/>
          </a:p>
        </p:txBody>
      </p:sp>
    </p:spTree>
    <p:extLst>
      <p:ext uri="{BB962C8B-B14F-4D97-AF65-F5344CB8AC3E}">
        <p14:creationId xmlns:p14="http://schemas.microsoft.com/office/powerpoint/2010/main" val="2296232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2"/>
          <p:cNvSpPr txBox="1">
            <a:spLocks/>
          </p:cNvSpPr>
          <p:nvPr/>
        </p:nvSpPr>
        <p:spPr bwMode="auto">
          <a:xfrm>
            <a:off x="381000" y="1341437"/>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indent="0">
              <a:buFontTx/>
              <a:buNone/>
            </a:pPr>
            <a:endParaRPr lang="en-CA" sz="1600" kern="0" dirty="0" smtClean="0">
              <a:latin typeface="Palatino"/>
            </a:endParaRPr>
          </a:p>
          <a:p>
            <a:pPr marL="0" indent="0">
              <a:buFontTx/>
              <a:buNone/>
            </a:pPr>
            <a:endParaRPr lang="en-CA" sz="1600" kern="0" dirty="0">
              <a:latin typeface="Palatino"/>
            </a:endParaRPr>
          </a:p>
          <a:p>
            <a:pPr marL="0" indent="0">
              <a:buFontTx/>
              <a:buNone/>
            </a:pPr>
            <a:endParaRPr lang="en-CA" sz="1600" kern="0" dirty="0" smtClean="0">
              <a:latin typeface="Palatino"/>
            </a:endParaRPr>
          </a:p>
          <a:p>
            <a:pPr marL="0" indent="0">
              <a:buFontTx/>
              <a:buNone/>
            </a:pPr>
            <a:endParaRPr lang="en-CA" sz="1600" kern="0" dirty="0">
              <a:latin typeface="Palatino"/>
            </a:endParaRPr>
          </a:p>
          <a:p>
            <a:pPr marL="0" indent="0">
              <a:buFontTx/>
              <a:buNone/>
            </a:pPr>
            <a:endParaRPr lang="en-CA" sz="1600" kern="0" dirty="0" smtClean="0">
              <a:latin typeface="Palatino"/>
            </a:endParaRPr>
          </a:p>
          <a:p>
            <a:pPr marL="0" indent="0">
              <a:buFontTx/>
              <a:buNone/>
            </a:pPr>
            <a:endParaRPr lang="en-CA" sz="1600" kern="0" dirty="0">
              <a:latin typeface="Palatino"/>
            </a:endParaRPr>
          </a:p>
          <a:p>
            <a:pPr marL="0" indent="0">
              <a:buFontTx/>
              <a:buNone/>
            </a:pPr>
            <a:endParaRPr lang="en-CA" sz="1600" kern="0" dirty="0" smtClean="0">
              <a:latin typeface="Palatino"/>
            </a:endParaRPr>
          </a:p>
          <a:p>
            <a:pPr marL="0" indent="0">
              <a:buFontTx/>
              <a:buNone/>
            </a:pPr>
            <a:endParaRPr lang="en-CA" sz="1600" kern="0" dirty="0">
              <a:latin typeface="Palatino"/>
            </a:endParaRPr>
          </a:p>
          <a:p>
            <a:pPr>
              <a:spcBef>
                <a:spcPts val="0"/>
              </a:spcBef>
              <a:spcAft>
                <a:spcPts val="1200"/>
              </a:spcAft>
            </a:pPr>
            <a:r>
              <a:rPr lang="en-CA" sz="1600" kern="0" dirty="0" smtClean="0">
                <a:latin typeface="+mj-lt"/>
              </a:rPr>
              <a:t>At the end of each base period, customers are assessed by their host LDC or the IESO to determine eligibility for Class A and their peak demand factor (i.e. percentage contribution to the top five peaks)</a:t>
            </a:r>
          </a:p>
          <a:p>
            <a:pPr>
              <a:spcBef>
                <a:spcPts val="0"/>
              </a:spcBef>
              <a:spcAft>
                <a:spcPts val="1200"/>
              </a:spcAft>
            </a:pPr>
            <a:r>
              <a:rPr lang="en-CA" sz="1600" kern="0" dirty="0" smtClean="0">
                <a:latin typeface="+mj-lt"/>
              </a:rPr>
              <a:t>The customer must decide whether to participate and provide notice by June 15 </a:t>
            </a:r>
          </a:p>
          <a:p>
            <a:r>
              <a:rPr lang="en-CA" sz="1600" kern="0" dirty="0" smtClean="0">
                <a:latin typeface="+mj-lt"/>
              </a:rPr>
              <a:t>If so, the customer is charged as Class A based on their peak demand factor over the adjustment period</a:t>
            </a:r>
            <a:endParaRPr lang="en-CA" sz="1600" kern="0" dirty="0">
              <a:latin typeface="+mj-lt"/>
            </a:endParaRPr>
          </a:p>
        </p:txBody>
      </p:sp>
      <p:sp>
        <p:nvSpPr>
          <p:cNvPr id="2" name="Title 1"/>
          <p:cNvSpPr>
            <a:spLocks noGrp="1"/>
          </p:cNvSpPr>
          <p:nvPr>
            <p:ph type="title"/>
          </p:nvPr>
        </p:nvSpPr>
        <p:spPr>
          <a:xfrm>
            <a:off x="444746" y="380923"/>
            <a:ext cx="8458200" cy="685800"/>
          </a:xfrm>
        </p:spPr>
        <p:txBody>
          <a:bodyPr/>
          <a:lstStyle/>
          <a:p>
            <a:r>
              <a:rPr lang="en-CA" dirty="0" smtClean="0"/>
              <a:t>Appendix  – ICI Timing </a:t>
            </a:r>
            <a:endParaRPr lang="en-CA" dirty="0"/>
          </a:p>
        </p:txBody>
      </p:sp>
      <p:grpSp>
        <p:nvGrpSpPr>
          <p:cNvPr id="3" name="Group 4"/>
          <p:cNvGrpSpPr>
            <a:grpSpLocks noChangeAspect="1"/>
          </p:cNvGrpSpPr>
          <p:nvPr/>
        </p:nvGrpSpPr>
        <p:grpSpPr bwMode="auto">
          <a:xfrm>
            <a:off x="319220" y="1039812"/>
            <a:ext cx="8505669" cy="2922588"/>
            <a:chOff x="268" y="808"/>
            <a:chExt cx="5160" cy="1773"/>
          </a:xfrm>
        </p:grpSpPr>
        <p:sp>
          <p:nvSpPr>
            <p:cNvPr id="4" name="AutoShape 3"/>
            <p:cNvSpPr>
              <a:spLocks noChangeAspect="1" noChangeArrowheads="1" noTextEdit="1"/>
            </p:cNvSpPr>
            <p:nvPr/>
          </p:nvSpPr>
          <p:spPr bwMode="auto">
            <a:xfrm>
              <a:off x="268" y="808"/>
              <a:ext cx="5160" cy="1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5" name="Group 205"/>
            <p:cNvGrpSpPr>
              <a:grpSpLocks/>
            </p:cNvGrpSpPr>
            <p:nvPr/>
          </p:nvGrpSpPr>
          <p:grpSpPr bwMode="auto">
            <a:xfrm>
              <a:off x="346" y="836"/>
              <a:ext cx="4958" cy="1677"/>
              <a:chOff x="346" y="836"/>
              <a:chExt cx="4958" cy="1677"/>
            </a:xfrm>
          </p:grpSpPr>
          <p:sp>
            <p:nvSpPr>
              <p:cNvPr id="1266" name="Rectangle 5"/>
              <p:cNvSpPr>
                <a:spLocks noChangeArrowheads="1"/>
              </p:cNvSpPr>
              <p:nvPr/>
            </p:nvSpPr>
            <p:spPr bwMode="auto">
              <a:xfrm>
                <a:off x="346" y="2334"/>
                <a:ext cx="88"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67" name="Rectangle 6"/>
              <p:cNvSpPr>
                <a:spLocks noChangeArrowheads="1"/>
              </p:cNvSpPr>
              <p:nvPr/>
            </p:nvSpPr>
            <p:spPr bwMode="auto">
              <a:xfrm>
                <a:off x="589" y="1022"/>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68" name="Rectangle 7"/>
              <p:cNvSpPr>
                <a:spLocks noChangeArrowheads="1"/>
              </p:cNvSpPr>
              <p:nvPr/>
            </p:nvSpPr>
            <p:spPr bwMode="auto">
              <a:xfrm>
                <a:off x="818" y="846"/>
                <a:ext cx="364"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69" name="Rectangle 8"/>
              <p:cNvSpPr>
                <a:spLocks noChangeArrowheads="1"/>
              </p:cNvSpPr>
              <p:nvPr/>
            </p:nvSpPr>
            <p:spPr bwMode="auto">
              <a:xfrm>
                <a:off x="889" y="884"/>
                <a:ext cx="222"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70" name="Rectangle 9"/>
              <p:cNvSpPr>
                <a:spLocks noChangeArrowheads="1"/>
              </p:cNvSpPr>
              <p:nvPr/>
            </p:nvSpPr>
            <p:spPr bwMode="auto">
              <a:xfrm>
                <a:off x="917" y="883"/>
                <a:ext cx="194"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Jan</a:t>
                </a:r>
                <a:endParaRPr kumimoji="0" lang="en-US" altLang="en-US" sz="1800" b="0" i="0" u="none" strike="noStrike" cap="none" normalizeH="0" baseline="0" dirty="0" smtClean="0">
                  <a:ln>
                    <a:noFill/>
                  </a:ln>
                  <a:solidFill>
                    <a:schemeClr val="tx1"/>
                  </a:solidFill>
                  <a:effectLst/>
                  <a:latin typeface="Palatino"/>
                </a:endParaRPr>
              </a:p>
            </p:txBody>
          </p:sp>
          <p:sp>
            <p:nvSpPr>
              <p:cNvPr id="1271" name="Rectangle 10"/>
              <p:cNvSpPr>
                <a:spLocks noChangeArrowheads="1"/>
              </p:cNvSpPr>
              <p:nvPr/>
            </p:nvSpPr>
            <p:spPr bwMode="auto">
              <a:xfrm>
                <a:off x="1082"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72" name="Rectangle 11"/>
              <p:cNvSpPr>
                <a:spLocks noChangeArrowheads="1"/>
              </p:cNvSpPr>
              <p:nvPr/>
            </p:nvSpPr>
            <p:spPr bwMode="auto">
              <a:xfrm>
                <a:off x="1192" y="846"/>
                <a:ext cx="363"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73" name="Rectangle 12"/>
              <p:cNvSpPr>
                <a:spLocks noChangeArrowheads="1"/>
              </p:cNvSpPr>
              <p:nvPr/>
            </p:nvSpPr>
            <p:spPr bwMode="auto">
              <a:xfrm>
                <a:off x="1263" y="884"/>
                <a:ext cx="222"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74" name="Rectangle 13"/>
              <p:cNvSpPr>
                <a:spLocks noChangeArrowheads="1"/>
              </p:cNvSpPr>
              <p:nvPr/>
            </p:nvSpPr>
            <p:spPr bwMode="auto">
              <a:xfrm>
                <a:off x="1282" y="883"/>
                <a:ext cx="20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Feb</a:t>
                </a:r>
                <a:endParaRPr kumimoji="0" lang="en-US" altLang="en-US" sz="1800" b="0" i="0" u="none" strike="noStrike" cap="none" normalizeH="0" baseline="0" dirty="0" smtClean="0">
                  <a:ln>
                    <a:noFill/>
                  </a:ln>
                  <a:solidFill>
                    <a:schemeClr val="tx1"/>
                  </a:solidFill>
                  <a:effectLst/>
                  <a:latin typeface="Palatino"/>
                </a:endParaRPr>
              </a:p>
            </p:txBody>
          </p:sp>
          <p:sp>
            <p:nvSpPr>
              <p:cNvPr id="1275" name="Rectangle 14"/>
              <p:cNvSpPr>
                <a:spLocks noChangeArrowheads="1"/>
              </p:cNvSpPr>
              <p:nvPr/>
            </p:nvSpPr>
            <p:spPr bwMode="auto">
              <a:xfrm>
                <a:off x="1466"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76" name="Rectangle 15"/>
              <p:cNvSpPr>
                <a:spLocks noChangeArrowheads="1"/>
              </p:cNvSpPr>
              <p:nvPr/>
            </p:nvSpPr>
            <p:spPr bwMode="auto">
              <a:xfrm>
                <a:off x="1566" y="846"/>
                <a:ext cx="364"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77" name="Rectangle 16"/>
              <p:cNvSpPr>
                <a:spLocks noChangeArrowheads="1"/>
              </p:cNvSpPr>
              <p:nvPr/>
            </p:nvSpPr>
            <p:spPr bwMode="auto">
              <a:xfrm>
                <a:off x="1637" y="884"/>
                <a:ext cx="222"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78" name="Rectangle 17"/>
              <p:cNvSpPr>
                <a:spLocks noChangeArrowheads="1"/>
              </p:cNvSpPr>
              <p:nvPr/>
            </p:nvSpPr>
            <p:spPr bwMode="auto">
              <a:xfrm>
                <a:off x="1643" y="883"/>
                <a:ext cx="201"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Mar</a:t>
                </a:r>
                <a:endParaRPr kumimoji="0" lang="en-US" altLang="en-US" sz="1800" b="0" i="0" u="none" strike="noStrike" cap="none" normalizeH="0" baseline="0" dirty="0" smtClean="0">
                  <a:ln>
                    <a:noFill/>
                  </a:ln>
                  <a:solidFill>
                    <a:schemeClr val="tx1"/>
                  </a:solidFill>
                  <a:effectLst/>
                  <a:latin typeface="Palatino"/>
                </a:endParaRPr>
              </a:p>
            </p:txBody>
          </p:sp>
          <p:sp>
            <p:nvSpPr>
              <p:cNvPr id="1279" name="Rectangle 18"/>
              <p:cNvSpPr>
                <a:spLocks noChangeArrowheads="1"/>
              </p:cNvSpPr>
              <p:nvPr/>
            </p:nvSpPr>
            <p:spPr bwMode="auto">
              <a:xfrm>
                <a:off x="1852"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80" name="Rectangle 19"/>
              <p:cNvSpPr>
                <a:spLocks noChangeArrowheads="1"/>
              </p:cNvSpPr>
              <p:nvPr/>
            </p:nvSpPr>
            <p:spPr bwMode="auto">
              <a:xfrm>
                <a:off x="1940" y="846"/>
                <a:ext cx="364"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81" name="Rectangle 20"/>
              <p:cNvSpPr>
                <a:spLocks noChangeArrowheads="1"/>
              </p:cNvSpPr>
              <p:nvPr/>
            </p:nvSpPr>
            <p:spPr bwMode="auto">
              <a:xfrm>
                <a:off x="2011" y="884"/>
                <a:ext cx="222"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82" name="Rectangle 21"/>
              <p:cNvSpPr>
                <a:spLocks noChangeArrowheads="1"/>
              </p:cNvSpPr>
              <p:nvPr/>
            </p:nvSpPr>
            <p:spPr bwMode="auto">
              <a:xfrm>
                <a:off x="2023" y="883"/>
                <a:ext cx="19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Apr</a:t>
                </a:r>
                <a:endParaRPr kumimoji="0" lang="en-US" altLang="en-US" sz="1800" b="0" i="0" u="none" strike="noStrike" cap="none" normalizeH="0" baseline="0" dirty="0" smtClean="0">
                  <a:ln>
                    <a:noFill/>
                  </a:ln>
                  <a:solidFill>
                    <a:schemeClr val="tx1"/>
                  </a:solidFill>
                  <a:effectLst/>
                  <a:latin typeface="Palatino"/>
                </a:endParaRPr>
              </a:p>
            </p:txBody>
          </p:sp>
          <p:sp>
            <p:nvSpPr>
              <p:cNvPr id="1283" name="Rectangle 22"/>
              <p:cNvSpPr>
                <a:spLocks noChangeArrowheads="1"/>
              </p:cNvSpPr>
              <p:nvPr/>
            </p:nvSpPr>
            <p:spPr bwMode="auto">
              <a:xfrm>
                <a:off x="2220"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84" name="Rectangle 23"/>
              <p:cNvSpPr>
                <a:spLocks noChangeArrowheads="1"/>
              </p:cNvSpPr>
              <p:nvPr/>
            </p:nvSpPr>
            <p:spPr bwMode="auto">
              <a:xfrm>
                <a:off x="2314" y="846"/>
                <a:ext cx="394"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85" name="Rectangle 24"/>
              <p:cNvSpPr>
                <a:spLocks noChangeArrowheads="1"/>
              </p:cNvSpPr>
              <p:nvPr/>
            </p:nvSpPr>
            <p:spPr bwMode="auto">
              <a:xfrm>
                <a:off x="2384" y="884"/>
                <a:ext cx="253"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86" name="Rectangle 25"/>
              <p:cNvSpPr>
                <a:spLocks noChangeArrowheads="1"/>
              </p:cNvSpPr>
              <p:nvPr/>
            </p:nvSpPr>
            <p:spPr bwMode="auto">
              <a:xfrm>
                <a:off x="2397" y="883"/>
                <a:ext cx="21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May</a:t>
                </a:r>
                <a:endParaRPr kumimoji="0" lang="en-US" altLang="en-US" sz="1800" b="0" i="0" u="none" strike="noStrike" cap="none" normalizeH="0" baseline="0" dirty="0" smtClean="0">
                  <a:ln>
                    <a:noFill/>
                  </a:ln>
                  <a:solidFill>
                    <a:schemeClr val="tx1"/>
                  </a:solidFill>
                  <a:effectLst/>
                  <a:latin typeface="Palatino"/>
                </a:endParaRPr>
              </a:p>
            </p:txBody>
          </p:sp>
          <p:sp>
            <p:nvSpPr>
              <p:cNvPr id="1287" name="Rectangle 26"/>
              <p:cNvSpPr>
                <a:spLocks noChangeArrowheads="1"/>
              </p:cNvSpPr>
              <p:nvPr/>
            </p:nvSpPr>
            <p:spPr bwMode="auto">
              <a:xfrm>
                <a:off x="2624"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88" name="Rectangle 27"/>
              <p:cNvSpPr>
                <a:spLocks noChangeArrowheads="1"/>
              </p:cNvSpPr>
              <p:nvPr/>
            </p:nvSpPr>
            <p:spPr bwMode="auto">
              <a:xfrm>
                <a:off x="2718" y="846"/>
                <a:ext cx="333"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89" name="Rectangle 28"/>
              <p:cNvSpPr>
                <a:spLocks noChangeArrowheads="1"/>
              </p:cNvSpPr>
              <p:nvPr/>
            </p:nvSpPr>
            <p:spPr bwMode="auto">
              <a:xfrm>
                <a:off x="2789" y="884"/>
                <a:ext cx="192"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90" name="Rectangle 29"/>
              <p:cNvSpPr>
                <a:spLocks noChangeArrowheads="1"/>
              </p:cNvSpPr>
              <p:nvPr/>
            </p:nvSpPr>
            <p:spPr bwMode="auto">
              <a:xfrm>
                <a:off x="2795" y="883"/>
                <a:ext cx="20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Jun</a:t>
                </a:r>
                <a:endParaRPr kumimoji="0" lang="en-US" altLang="en-US" sz="1800" b="0" i="0" u="none" strike="noStrike" cap="none" normalizeH="0" baseline="0" dirty="0" smtClean="0">
                  <a:ln>
                    <a:noFill/>
                  </a:ln>
                  <a:solidFill>
                    <a:schemeClr val="tx1"/>
                  </a:solidFill>
                  <a:effectLst/>
                  <a:latin typeface="Palatino"/>
                </a:endParaRPr>
              </a:p>
            </p:txBody>
          </p:sp>
          <p:sp>
            <p:nvSpPr>
              <p:cNvPr id="1291" name="Rectangle 30"/>
              <p:cNvSpPr>
                <a:spLocks noChangeArrowheads="1"/>
              </p:cNvSpPr>
              <p:nvPr/>
            </p:nvSpPr>
            <p:spPr bwMode="auto">
              <a:xfrm>
                <a:off x="2973"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92" name="Rectangle 31"/>
              <p:cNvSpPr>
                <a:spLocks noChangeArrowheads="1"/>
              </p:cNvSpPr>
              <p:nvPr/>
            </p:nvSpPr>
            <p:spPr bwMode="auto">
              <a:xfrm>
                <a:off x="3061" y="846"/>
                <a:ext cx="363"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93" name="Rectangle 32"/>
              <p:cNvSpPr>
                <a:spLocks noChangeArrowheads="1"/>
              </p:cNvSpPr>
              <p:nvPr/>
            </p:nvSpPr>
            <p:spPr bwMode="auto">
              <a:xfrm>
                <a:off x="3132" y="884"/>
                <a:ext cx="222"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94" name="Rectangle 33"/>
              <p:cNvSpPr>
                <a:spLocks noChangeArrowheads="1"/>
              </p:cNvSpPr>
              <p:nvPr/>
            </p:nvSpPr>
            <p:spPr bwMode="auto">
              <a:xfrm>
                <a:off x="3169" y="883"/>
                <a:ext cx="16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Jul</a:t>
                </a:r>
                <a:endParaRPr kumimoji="0" lang="en-US" altLang="en-US" sz="1800" b="0" i="0" u="none" strike="noStrike" cap="none" normalizeH="0" baseline="0" dirty="0" smtClean="0">
                  <a:ln>
                    <a:noFill/>
                  </a:ln>
                  <a:solidFill>
                    <a:schemeClr val="tx1"/>
                  </a:solidFill>
                  <a:effectLst/>
                  <a:latin typeface="Palatino"/>
                </a:endParaRPr>
              </a:p>
            </p:txBody>
          </p:sp>
          <p:sp>
            <p:nvSpPr>
              <p:cNvPr id="1295" name="Rectangle 34"/>
              <p:cNvSpPr>
                <a:spLocks noChangeArrowheads="1"/>
              </p:cNvSpPr>
              <p:nvPr/>
            </p:nvSpPr>
            <p:spPr bwMode="auto">
              <a:xfrm>
                <a:off x="3317"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96" name="Rectangle 35"/>
              <p:cNvSpPr>
                <a:spLocks noChangeArrowheads="1"/>
              </p:cNvSpPr>
              <p:nvPr/>
            </p:nvSpPr>
            <p:spPr bwMode="auto">
              <a:xfrm>
                <a:off x="3435" y="846"/>
                <a:ext cx="363"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97" name="Rectangle 36"/>
              <p:cNvSpPr>
                <a:spLocks noChangeArrowheads="1"/>
              </p:cNvSpPr>
              <p:nvPr/>
            </p:nvSpPr>
            <p:spPr bwMode="auto">
              <a:xfrm>
                <a:off x="3506" y="884"/>
                <a:ext cx="221"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98" name="Rectangle 37"/>
              <p:cNvSpPr>
                <a:spLocks noChangeArrowheads="1"/>
              </p:cNvSpPr>
              <p:nvPr/>
            </p:nvSpPr>
            <p:spPr bwMode="auto">
              <a:xfrm>
                <a:off x="3510" y="883"/>
                <a:ext cx="21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Aug</a:t>
                </a:r>
                <a:endParaRPr kumimoji="0" lang="en-US" altLang="en-US" sz="1800" b="0" i="0" u="none" strike="noStrike" cap="none" normalizeH="0" baseline="0" dirty="0" smtClean="0">
                  <a:ln>
                    <a:noFill/>
                  </a:ln>
                  <a:solidFill>
                    <a:schemeClr val="tx1"/>
                  </a:solidFill>
                  <a:effectLst/>
                  <a:latin typeface="Palatino"/>
                </a:endParaRPr>
              </a:p>
            </p:txBody>
          </p:sp>
          <p:sp>
            <p:nvSpPr>
              <p:cNvPr id="1299" name="Rectangle 38"/>
              <p:cNvSpPr>
                <a:spLocks noChangeArrowheads="1"/>
              </p:cNvSpPr>
              <p:nvPr/>
            </p:nvSpPr>
            <p:spPr bwMode="auto">
              <a:xfrm>
                <a:off x="3724"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00" name="Rectangle 39"/>
              <p:cNvSpPr>
                <a:spLocks noChangeArrowheads="1"/>
              </p:cNvSpPr>
              <p:nvPr/>
            </p:nvSpPr>
            <p:spPr bwMode="auto">
              <a:xfrm>
                <a:off x="3809" y="846"/>
                <a:ext cx="364"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01" name="Rectangle 40"/>
              <p:cNvSpPr>
                <a:spLocks noChangeArrowheads="1"/>
              </p:cNvSpPr>
              <p:nvPr/>
            </p:nvSpPr>
            <p:spPr bwMode="auto">
              <a:xfrm>
                <a:off x="3879" y="884"/>
                <a:ext cx="223"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02" name="Rectangle 41"/>
              <p:cNvSpPr>
                <a:spLocks noChangeArrowheads="1"/>
              </p:cNvSpPr>
              <p:nvPr/>
            </p:nvSpPr>
            <p:spPr bwMode="auto">
              <a:xfrm>
                <a:off x="3894" y="883"/>
                <a:ext cx="20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Sep</a:t>
                </a:r>
                <a:endParaRPr kumimoji="0" lang="en-US" altLang="en-US" sz="1800" b="0" i="0" u="none" strike="noStrike" cap="none" normalizeH="0" baseline="0" dirty="0" smtClean="0">
                  <a:ln>
                    <a:noFill/>
                  </a:ln>
                  <a:solidFill>
                    <a:schemeClr val="tx1"/>
                  </a:solidFill>
                  <a:effectLst/>
                  <a:latin typeface="Palatino"/>
                </a:endParaRPr>
              </a:p>
            </p:txBody>
          </p:sp>
          <p:sp>
            <p:nvSpPr>
              <p:cNvPr id="1303" name="Rectangle 42"/>
              <p:cNvSpPr>
                <a:spLocks noChangeArrowheads="1"/>
              </p:cNvSpPr>
              <p:nvPr/>
            </p:nvSpPr>
            <p:spPr bwMode="auto">
              <a:xfrm>
                <a:off x="4084"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04" name="Rectangle 43"/>
              <p:cNvSpPr>
                <a:spLocks noChangeArrowheads="1"/>
              </p:cNvSpPr>
              <p:nvPr/>
            </p:nvSpPr>
            <p:spPr bwMode="auto">
              <a:xfrm>
                <a:off x="4183" y="846"/>
                <a:ext cx="362"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05" name="Rectangle 44"/>
              <p:cNvSpPr>
                <a:spLocks noChangeArrowheads="1"/>
              </p:cNvSpPr>
              <p:nvPr/>
            </p:nvSpPr>
            <p:spPr bwMode="auto">
              <a:xfrm>
                <a:off x="4254" y="884"/>
                <a:ext cx="221"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06" name="Rectangle 45"/>
              <p:cNvSpPr>
                <a:spLocks noChangeArrowheads="1"/>
              </p:cNvSpPr>
              <p:nvPr/>
            </p:nvSpPr>
            <p:spPr bwMode="auto">
              <a:xfrm>
                <a:off x="4275" y="883"/>
                <a:ext cx="18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Oct</a:t>
                </a:r>
                <a:endParaRPr kumimoji="0" lang="en-US" altLang="en-US" sz="1800" b="0" i="0" u="none" strike="noStrike" cap="none" normalizeH="0" baseline="0" dirty="0" smtClean="0">
                  <a:ln>
                    <a:noFill/>
                  </a:ln>
                  <a:solidFill>
                    <a:schemeClr val="tx1"/>
                  </a:solidFill>
                  <a:effectLst/>
                  <a:latin typeface="Palatino"/>
                </a:endParaRPr>
              </a:p>
            </p:txBody>
          </p:sp>
          <p:sp>
            <p:nvSpPr>
              <p:cNvPr id="1307" name="Rectangle 46"/>
              <p:cNvSpPr>
                <a:spLocks noChangeArrowheads="1"/>
              </p:cNvSpPr>
              <p:nvPr/>
            </p:nvSpPr>
            <p:spPr bwMode="auto">
              <a:xfrm>
                <a:off x="4453"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08" name="Rectangle 47"/>
              <p:cNvSpPr>
                <a:spLocks noChangeArrowheads="1"/>
              </p:cNvSpPr>
              <p:nvPr/>
            </p:nvSpPr>
            <p:spPr bwMode="auto">
              <a:xfrm>
                <a:off x="4557" y="846"/>
                <a:ext cx="362"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09" name="Rectangle 48"/>
              <p:cNvSpPr>
                <a:spLocks noChangeArrowheads="1"/>
              </p:cNvSpPr>
              <p:nvPr/>
            </p:nvSpPr>
            <p:spPr bwMode="auto">
              <a:xfrm>
                <a:off x="4626" y="884"/>
                <a:ext cx="222"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10" name="Rectangle 49"/>
              <p:cNvSpPr>
                <a:spLocks noChangeArrowheads="1"/>
              </p:cNvSpPr>
              <p:nvPr/>
            </p:nvSpPr>
            <p:spPr bwMode="auto">
              <a:xfrm>
                <a:off x="4630" y="883"/>
                <a:ext cx="21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Nov</a:t>
                </a:r>
                <a:endParaRPr kumimoji="0" lang="en-US" altLang="en-US" sz="1800" b="0" i="0" u="none" strike="noStrike" cap="none" normalizeH="0" baseline="0" dirty="0" smtClean="0">
                  <a:ln>
                    <a:noFill/>
                  </a:ln>
                  <a:solidFill>
                    <a:schemeClr val="tx1"/>
                  </a:solidFill>
                  <a:effectLst/>
                  <a:latin typeface="Palatino"/>
                </a:endParaRPr>
              </a:p>
            </p:txBody>
          </p:sp>
          <p:sp>
            <p:nvSpPr>
              <p:cNvPr id="1311" name="Rectangle 50"/>
              <p:cNvSpPr>
                <a:spLocks noChangeArrowheads="1"/>
              </p:cNvSpPr>
              <p:nvPr/>
            </p:nvSpPr>
            <p:spPr bwMode="auto">
              <a:xfrm>
                <a:off x="4845"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12" name="Rectangle 51"/>
              <p:cNvSpPr>
                <a:spLocks noChangeArrowheads="1"/>
              </p:cNvSpPr>
              <p:nvPr/>
            </p:nvSpPr>
            <p:spPr bwMode="auto">
              <a:xfrm>
                <a:off x="4929" y="846"/>
                <a:ext cx="364" cy="354"/>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13" name="Rectangle 52"/>
              <p:cNvSpPr>
                <a:spLocks noChangeArrowheads="1"/>
              </p:cNvSpPr>
              <p:nvPr/>
            </p:nvSpPr>
            <p:spPr bwMode="auto">
              <a:xfrm>
                <a:off x="5000" y="884"/>
                <a:ext cx="224" cy="27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14" name="Rectangle 53"/>
              <p:cNvSpPr>
                <a:spLocks noChangeArrowheads="1"/>
              </p:cNvSpPr>
              <p:nvPr/>
            </p:nvSpPr>
            <p:spPr bwMode="auto">
              <a:xfrm>
                <a:off x="5013" y="883"/>
                <a:ext cx="20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Palatino"/>
                  </a:rPr>
                  <a:t>Dec</a:t>
                </a:r>
                <a:endParaRPr kumimoji="0" lang="en-US" altLang="en-US" sz="1800" b="0" i="0" u="none" strike="noStrike" cap="none" normalizeH="0" baseline="0" dirty="0" smtClean="0">
                  <a:ln>
                    <a:noFill/>
                  </a:ln>
                  <a:solidFill>
                    <a:schemeClr val="tx1"/>
                  </a:solidFill>
                  <a:effectLst/>
                  <a:latin typeface="Palatino"/>
                </a:endParaRPr>
              </a:p>
            </p:txBody>
          </p:sp>
          <p:sp>
            <p:nvSpPr>
              <p:cNvPr id="1315" name="Rectangle 54"/>
              <p:cNvSpPr>
                <a:spLocks noChangeArrowheads="1"/>
              </p:cNvSpPr>
              <p:nvPr/>
            </p:nvSpPr>
            <p:spPr bwMode="auto">
              <a:xfrm>
                <a:off x="5208" y="883"/>
                <a:ext cx="80"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16" name="Rectangle 55"/>
              <p:cNvSpPr>
                <a:spLocks noChangeArrowheads="1"/>
              </p:cNvSpPr>
              <p:nvPr/>
            </p:nvSpPr>
            <p:spPr bwMode="auto">
              <a:xfrm>
                <a:off x="359" y="836"/>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17" name="Rectangle 56"/>
              <p:cNvSpPr>
                <a:spLocks noChangeArrowheads="1"/>
              </p:cNvSpPr>
              <p:nvPr/>
            </p:nvSpPr>
            <p:spPr bwMode="auto">
              <a:xfrm>
                <a:off x="359"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18" name="Rectangle 57"/>
              <p:cNvSpPr>
                <a:spLocks noChangeArrowheads="1"/>
              </p:cNvSpPr>
              <p:nvPr/>
            </p:nvSpPr>
            <p:spPr bwMode="auto">
              <a:xfrm>
                <a:off x="369" y="836"/>
                <a:ext cx="43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19" name="Rectangle 58"/>
              <p:cNvSpPr>
                <a:spLocks noChangeArrowheads="1"/>
              </p:cNvSpPr>
              <p:nvPr/>
            </p:nvSpPr>
            <p:spPr bwMode="auto">
              <a:xfrm>
                <a:off x="808"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0" name="Rectangle 59"/>
              <p:cNvSpPr>
                <a:spLocks noChangeArrowheads="1"/>
              </p:cNvSpPr>
              <p:nvPr/>
            </p:nvSpPr>
            <p:spPr bwMode="auto">
              <a:xfrm>
                <a:off x="808"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1" name="Rectangle 60"/>
              <p:cNvSpPr>
                <a:spLocks noChangeArrowheads="1"/>
              </p:cNvSpPr>
              <p:nvPr/>
            </p:nvSpPr>
            <p:spPr bwMode="auto">
              <a:xfrm>
                <a:off x="818" y="836"/>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2" name="Rectangle 61"/>
              <p:cNvSpPr>
                <a:spLocks noChangeArrowheads="1"/>
              </p:cNvSpPr>
              <p:nvPr/>
            </p:nvSpPr>
            <p:spPr bwMode="auto">
              <a:xfrm>
                <a:off x="818" y="846"/>
                <a:ext cx="36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3" name="Rectangle 62"/>
              <p:cNvSpPr>
                <a:spLocks noChangeArrowheads="1"/>
              </p:cNvSpPr>
              <p:nvPr/>
            </p:nvSpPr>
            <p:spPr bwMode="auto">
              <a:xfrm>
                <a:off x="1182"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4" name="Rectangle 63"/>
              <p:cNvSpPr>
                <a:spLocks noChangeArrowheads="1"/>
              </p:cNvSpPr>
              <p:nvPr/>
            </p:nvSpPr>
            <p:spPr bwMode="auto">
              <a:xfrm>
                <a:off x="1182"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5" name="Rectangle 64"/>
              <p:cNvSpPr>
                <a:spLocks noChangeArrowheads="1"/>
              </p:cNvSpPr>
              <p:nvPr/>
            </p:nvSpPr>
            <p:spPr bwMode="auto">
              <a:xfrm>
                <a:off x="1192" y="836"/>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6" name="Rectangle 65"/>
              <p:cNvSpPr>
                <a:spLocks noChangeArrowheads="1"/>
              </p:cNvSpPr>
              <p:nvPr/>
            </p:nvSpPr>
            <p:spPr bwMode="auto">
              <a:xfrm>
                <a:off x="1192" y="846"/>
                <a:ext cx="36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7" name="Rectangle 66"/>
              <p:cNvSpPr>
                <a:spLocks noChangeArrowheads="1"/>
              </p:cNvSpPr>
              <p:nvPr/>
            </p:nvSpPr>
            <p:spPr bwMode="auto">
              <a:xfrm>
                <a:off x="1556"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8" name="Rectangle 67"/>
              <p:cNvSpPr>
                <a:spLocks noChangeArrowheads="1"/>
              </p:cNvSpPr>
              <p:nvPr/>
            </p:nvSpPr>
            <p:spPr bwMode="auto">
              <a:xfrm>
                <a:off x="1556"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9" name="Rectangle 68"/>
              <p:cNvSpPr>
                <a:spLocks noChangeArrowheads="1"/>
              </p:cNvSpPr>
              <p:nvPr/>
            </p:nvSpPr>
            <p:spPr bwMode="auto">
              <a:xfrm>
                <a:off x="1566" y="836"/>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0" name="Rectangle 69"/>
              <p:cNvSpPr>
                <a:spLocks noChangeArrowheads="1"/>
              </p:cNvSpPr>
              <p:nvPr/>
            </p:nvSpPr>
            <p:spPr bwMode="auto">
              <a:xfrm>
                <a:off x="1566" y="846"/>
                <a:ext cx="36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1" name="Rectangle 70"/>
              <p:cNvSpPr>
                <a:spLocks noChangeArrowheads="1"/>
              </p:cNvSpPr>
              <p:nvPr/>
            </p:nvSpPr>
            <p:spPr bwMode="auto">
              <a:xfrm>
                <a:off x="1930"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2" name="Rectangle 71"/>
              <p:cNvSpPr>
                <a:spLocks noChangeArrowheads="1"/>
              </p:cNvSpPr>
              <p:nvPr/>
            </p:nvSpPr>
            <p:spPr bwMode="auto">
              <a:xfrm>
                <a:off x="1930"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3" name="Rectangle 72"/>
              <p:cNvSpPr>
                <a:spLocks noChangeArrowheads="1"/>
              </p:cNvSpPr>
              <p:nvPr/>
            </p:nvSpPr>
            <p:spPr bwMode="auto">
              <a:xfrm>
                <a:off x="1940" y="836"/>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4" name="Rectangle 73"/>
              <p:cNvSpPr>
                <a:spLocks noChangeArrowheads="1"/>
              </p:cNvSpPr>
              <p:nvPr/>
            </p:nvSpPr>
            <p:spPr bwMode="auto">
              <a:xfrm>
                <a:off x="1940" y="846"/>
                <a:ext cx="36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5" name="Rectangle 74"/>
              <p:cNvSpPr>
                <a:spLocks noChangeArrowheads="1"/>
              </p:cNvSpPr>
              <p:nvPr/>
            </p:nvSpPr>
            <p:spPr bwMode="auto">
              <a:xfrm>
                <a:off x="2304"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6" name="Rectangle 75"/>
              <p:cNvSpPr>
                <a:spLocks noChangeArrowheads="1"/>
              </p:cNvSpPr>
              <p:nvPr/>
            </p:nvSpPr>
            <p:spPr bwMode="auto">
              <a:xfrm>
                <a:off x="2304"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7" name="Rectangle 76"/>
              <p:cNvSpPr>
                <a:spLocks noChangeArrowheads="1"/>
              </p:cNvSpPr>
              <p:nvPr/>
            </p:nvSpPr>
            <p:spPr bwMode="auto">
              <a:xfrm>
                <a:off x="2314" y="836"/>
                <a:ext cx="39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8" name="Rectangle 77"/>
              <p:cNvSpPr>
                <a:spLocks noChangeArrowheads="1"/>
              </p:cNvSpPr>
              <p:nvPr/>
            </p:nvSpPr>
            <p:spPr bwMode="auto">
              <a:xfrm>
                <a:off x="2314" y="846"/>
                <a:ext cx="39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9" name="Rectangle 78"/>
              <p:cNvSpPr>
                <a:spLocks noChangeArrowheads="1"/>
              </p:cNvSpPr>
              <p:nvPr/>
            </p:nvSpPr>
            <p:spPr bwMode="auto">
              <a:xfrm>
                <a:off x="2708"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40" name="Rectangle 79"/>
              <p:cNvSpPr>
                <a:spLocks noChangeArrowheads="1"/>
              </p:cNvSpPr>
              <p:nvPr/>
            </p:nvSpPr>
            <p:spPr bwMode="auto">
              <a:xfrm>
                <a:off x="2708"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41" name="Rectangle 80"/>
              <p:cNvSpPr>
                <a:spLocks noChangeArrowheads="1"/>
              </p:cNvSpPr>
              <p:nvPr/>
            </p:nvSpPr>
            <p:spPr bwMode="auto">
              <a:xfrm>
                <a:off x="2718" y="836"/>
                <a:ext cx="333"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42" name="Rectangle 81"/>
              <p:cNvSpPr>
                <a:spLocks noChangeArrowheads="1"/>
              </p:cNvSpPr>
              <p:nvPr/>
            </p:nvSpPr>
            <p:spPr bwMode="auto">
              <a:xfrm>
                <a:off x="2718" y="846"/>
                <a:ext cx="333"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43" name="Rectangle 82"/>
              <p:cNvSpPr>
                <a:spLocks noChangeArrowheads="1"/>
              </p:cNvSpPr>
              <p:nvPr/>
            </p:nvSpPr>
            <p:spPr bwMode="auto">
              <a:xfrm>
                <a:off x="3051"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44" name="Rectangle 83"/>
              <p:cNvSpPr>
                <a:spLocks noChangeArrowheads="1"/>
              </p:cNvSpPr>
              <p:nvPr/>
            </p:nvSpPr>
            <p:spPr bwMode="auto">
              <a:xfrm>
                <a:off x="3051"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45" name="Rectangle 84"/>
              <p:cNvSpPr>
                <a:spLocks noChangeArrowheads="1"/>
              </p:cNvSpPr>
              <p:nvPr/>
            </p:nvSpPr>
            <p:spPr bwMode="auto">
              <a:xfrm>
                <a:off x="3061" y="836"/>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46" name="Rectangle 85"/>
              <p:cNvSpPr>
                <a:spLocks noChangeArrowheads="1"/>
              </p:cNvSpPr>
              <p:nvPr/>
            </p:nvSpPr>
            <p:spPr bwMode="auto">
              <a:xfrm>
                <a:off x="3061" y="846"/>
                <a:ext cx="36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47" name="Rectangle 86"/>
              <p:cNvSpPr>
                <a:spLocks noChangeArrowheads="1"/>
              </p:cNvSpPr>
              <p:nvPr/>
            </p:nvSpPr>
            <p:spPr bwMode="auto">
              <a:xfrm>
                <a:off x="3425"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48" name="Rectangle 87"/>
              <p:cNvSpPr>
                <a:spLocks noChangeArrowheads="1"/>
              </p:cNvSpPr>
              <p:nvPr/>
            </p:nvSpPr>
            <p:spPr bwMode="auto">
              <a:xfrm>
                <a:off x="3425"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49" name="Rectangle 88"/>
              <p:cNvSpPr>
                <a:spLocks noChangeArrowheads="1"/>
              </p:cNvSpPr>
              <p:nvPr/>
            </p:nvSpPr>
            <p:spPr bwMode="auto">
              <a:xfrm>
                <a:off x="3435" y="836"/>
                <a:ext cx="363"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0" name="Rectangle 89"/>
              <p:cNvSpPr>
                <a:spLocks noChangeArrowheads="1"/>
              </p:cNvSpPr>
              <p:nvPr/>
            </p:nvSpPr>
            <p:spPr bwMode="auto">
              <a:xfrm>
                <a:off x="3435" y="846"/>
                <a:ext cx="363"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1" name="Rectangle 90"/>
              <p:cNvSpPr>
                <a:spLocks noChangeArrowheads="1"/>
              </p:cNvSpPr>
              <p:nvPr/>
            </p:nvSpPr>
            <p:spPr bwMode="auto">
              <a:xfrm>
                <a:off x="3798"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2" name="Rectangle 91"/>
              <p:cNvSpPr>
                <a:spLocks noChangeArrowheads="1"/>
              </p:cNvSpPr>
              <p:nvPr/>
            </p:nvSpPr>
            <p:spPr bwMode="auto">
              <a:xfrm>
                <a:off x="3798"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3" name="Rectangle 92"/>
              <p:cNvSpPr>
                <a:spLocks noChangeArrowheads="1"/>
              </p:cNvSpPr>
              <p:nvPr/>
            </p:nvSpPr>
            <p:spPr bwMode="auto">
              <a:xfrm>
                <a:off x="3808" y="836"/>
                <a:ext cx="365"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4" name="Rectangle 93"/>
              <p:cNvSpPr>
                <a:spLocks noChangeArrowheads="1"/>
              </p:cNvSpPr>
              <p:nvPr/>
            </p:nvSpPr>
            <p:spPr bwMode="auto">
              <a:xfrm>
                <a:off x="3808" y="846"/>
                <a:ext cx="365"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5" name="Rectangle 94"/>
              <p:cNvSpPr>
                <a:spLocks noChangeArrowheads="1"/>
              </p:cNvSpPr>
              <p:nvPr/>
            </p:nvSpPr>
            <p:spPr bwMode="auto">
              <a:xfrm>
                <a:off x="4173"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6" name="Rectangle 95"/>
              <p:cNvSpPr>
                <a:spLocks noChangeArrowheads="1"/>
              </p:cNvSpPr>
              <p:nvPr/>
            </p:nvSpPr>
            <p:spPr bwMode="auto">
              <a:xfrm>
                <a:off x="4173"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7" name="Rectangle 96"/>
              <p:cNvSpPr>
                <a:spLocks noChangeArrowheads="1"/>
              </p:cNvSpPr>
              <p:nvPr/>
            </p:nvSpPr>
            <p:spPr bwMode="auto">
              <a:xfrm>
                <a:off x="4183" y="836"/>
                <a:ext cx="362"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8" name="Rectangle 97"/>
              <p:cNvSpPr>
                <a:spLocks noChangeArrowheads="1"/>
              </p:cNvSpPr>
              <p:nvPr/>
            </p:nvSpPr>
            <p:spPr bwMode="auto">
              <a:xfrm>
                <a:off x="4183" y="846"/>
                <a:ext cx="362"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9" name="Rectangle 98"/>
              <p:cNvSpPr>
                <a:spLocks noChangeArrowheads="1"/>
              </p:cNvSpPr>
              <p:nvPr/>
            </p:nvSpPr>
            <p:spPr bwMode="auto">
              <a:xfrm>
                <a:off x="4545"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0" name="Rectangle 99"/>
              <p:cNvSpPr>
                <a:spLocks noChangeArrowheads="1"/>
              </p:cNvSpPr>
              <p:nvPr/>
            </p:nvSpPr>
            <p:spPr bwMode="auto">
              <a:xfrm>
                <a:off x="4545"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1" name="Rectangle 100"/>
              <p:cNvSpPr>
                <a:spLocks noChangeArrowheads="1"/>
              </p:cNvSpPr>
              <p:nvPr/>
            </p:nvSpPr>
            <p:spPr bwMode="auto">
              <a:xfrm>
                <a:off x="4555" y="836"/>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2" name="Rectangle 101"/>
              <p:cNvSpPr>
                <a:spLocks noChangeArrowheads="1"/>
              </p:cNvSpPr>
              <p:nvPr/>
            </p:nvSpPr>
            <p:spPr bwMode="auto">
              <a:xfrm>
                <a:off x="4555" y="846"/>
                <a:ext cx="36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3" name="Rectangle 102"/>
              <p:cNvSpPr>
                <a:spLocks noChangeArrowheads="1"/>
              </p:cNvSpPr>
              <p:nvPr/>
            </p:nvSpPr>
            <p:spPr bwMode="auto">
              <a:xfrm>
                <a:off x="4919" y="846"/>
                <a:ext cx="10" cy="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4" name="Rectangle 103"/>
              <p:cNvSpPr>
                <a:spLocks noChangeArrowheads="1"/>
              </p:cNvSpPr>
              <p:nvPr/>
            </p:nvSpPr>
            <p:spPr bwMode="auto">
              <a:xfrm>
                <a:off x="4919"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5" name="Rectangle 104"/>
              <p:cNvSpPr>
                <a:spLocks noChangeArrowheads="1"/>
              </p:cNvSpPr>
              <p:nvPr/>
            </p:nvSpPr>
            <p:spPr bwMode="auto">
              <a:xfrm>
                <a:off x="4929" y="836"/>
                <a:ext cx="365"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6" name="Rectangle 105"/>
              <p:cNvSpPr>
                <a:spLocks noChangeArrowheads="1"/>
              </p:cNvSpPr>
              <p:nvPr/>
            </p:nvSpPr>
            <p:spPr bwMode="auto">
              <a:xfrm>
                <a:off x="4929" y="846"/>
                <a:ext cx="365"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7" name="Rectangle 106"/>
              <p:cNvSpPr>
                <a:spLocks noChangeArrowheads="1"/>
              </p:cNvSpPr>
              <p:nvPr/>
            </p:nvSpPr>
            <p:spPr bwMode="auto">
              <a:xfrm>
                <a:off x="5294" y="836"/>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8" name="Rectangle 107"/>
              <p:cNvSpPr>
                <a:spLocks noChangeArrowheads="1"/>
              </p:cNvSpPr>
              <p:nvPr/>
            </p:nvSpPr>
            <p:spPr bwMode="auto">
              <a:xfrm>
                <a:off x="5294" y="836"/>
                <a:ext cx="1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9" name="Rectangle 108"/>
              <p:cNvSpPr>
                <a:spLocks noChangeArrowheads="1"/>
              </p:cNvSpPr>
              <p:nvPr/>
            </p:nvSpPr>
            <p:spPr bwMode="auto">
              <a:xfrm>
                <a:off x="359"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0" name="Rectangle 109"/>
              <p:cNvSpPr>
                <a:spLocks noChangeArrowheads="1"/>
              </p:cNvSpPr>
              <p:nvPr/>
            </p:nvSpPr>
            <p:spPr bwMode="auto">
              <a:xfrm>
                <a:off x="813" y="1160"/>
                <a:ext cx="37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1" name="Rectangle 110"/>
              <p:cNvSpPr>
                <a:spLocks noChangeArrowheads="1"/>
              </p:cNvSpPr>
              <p:nvPr/>
            </p:nvSpPr>
            <p:spPr bwMode="auto">
              <a:xfrm>
                <a:off x="808"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2" name="Rectangle 111"/>
              <p:cNvSpPr>
                <a:spLocks noChangeArrowheads="1"/>
              </p:cNvSpPr>
              <p:nvPr/>
            </p:nvSpPr>
            <p:spPr bwMode="auto">
              <a:xfrm>
                <a:off x="1187" y="1160"/>
                <a:ext cx="37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3" name="Rectangle 112"/>
              <p:cNvSpPr>
                <a:spLocks noChangeArrowheads="1"/>
              </p:cNvSpPr>
              <p:nvPr/>
            </p:nvSpPr>
            <p:spPr bwMode="auto">
              <a:xfrm>
                <a:off x="1182"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4" name="Rectangle 113"/>
              <p:cNvSpPr>
                <a:spLocks noChangeArrowheads="1"/>
              </p:cNvSpPr>
              <p:nvPr/>
            </p:nvSpPr>
            <p:spPr bwMode="auto">
              <a:xfrm>
                <a:off x="1561" y="1160"/>
                <a:ext cx="37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5" name="Rectangle 114"/>
              <p:cNvSpPr>
                <a:spLocks noChangeArrowheads="1"/>
              </p:cNvSpPr>
              <p:nvPr/>
            </p:nvSpPr>
            <p:spPr bwMode="auto">
              <a:xfrm>
                <a:off x="1556"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6" name="Rectangle 115"/>
              <p:cNvSpPr>
                <a:spLocks noChangeArrowheads="1"/>
              </p:cNvSpPr>
              <p:nvPr/>
            </p:nvSpPr>
            <p:spPr bwMode="auto">
              <a:xfrm>
                <a:off x="1935" y="1160"/>
                <a:ext cx="37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7" name="Rectangle 116"/>
              <p:cNvSpPr>
                <a:spLocks noChangeArrowheads="1"/>
              </p:cNvSpPr>
              <p:nvPr/>
            </p:nvSpPr>
            <p:spPr bwMode="auto">
              <a:xfrm>
                <a:off x="1930"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8" name="Rectangle 117"/>
              <p:cNvSpPr>
                <a:spLocks noChangeArrowheads="1"/>
              </p:cNvSpPr>
              <p:nvPr/>
            </p:nvSpPr>
            <p:spPr bwMode="auto">
              <a:xfrm>
                <a:off x="2309" y="1160"/>
                <a:ext cx="40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9" name="Rectangle 118"/>
              <p:cNvSpPr>
                <a:spLocks noChangeArrowheads="1"/>
              </p:cNvSpPr>
              <p:nvPr/>
            </p:nvSpPr>
            <p:spPr bwMode="auto">
              <a:xfrm>
                <a:off x="2304"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0" name="Rectangle 119"/>
              <p:cNvSpPr>
                <a:spLocks noChangeArrowheads="1"/>
              </p:cNvSpPr>
              <p:nvPr/>
            </p:nvSpPr>
            <p:spPr bwMode="auto">
              <a:xfrm>
                <a:off x="2713" y="1160"/>
                <a:ext cx="343"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1" name="Rectangle 120"/>
              <p:cNvSpPr>
                <a:spLocks noChangeArrowheads="1"/>
              </p:cNvSpPr>
              <p:nvPr/>
            </p:nvSpPr>
            <p:spPr bwMode="auto">
              <a:xfrm>
                <a:off x="2708"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2" name="Rectangle 121"/>
              <p:cNvSpPr>
                <a:spLocks noChangeArrowheads="1"/>
              </p:cNvSpPr>
              <p:nvPr/>
            </p:nvSpPr>
            <p:spPr bwMode="auto">
              <a:xfrm>
                <a:off x="3056" y="1160"/>
                <a:ext cx="37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3" name="Rectangle 122"/>
              <p:cNvSpPr>
                <a:spLocks noChangeArrowheads="1"/>
              </p:cNvSpPr>
              <p:nvPr/>
            </p:nvSpPr>
            <p:spPr bwMode="auto">
              <a:xfrm>
                <a:off x="3051"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4" name="Rectangle 123"/>
              <p:cNvSpPr>
                <a:spLocks noChangeArrowheads="1"/>
              </p:cNvSpPr>
              <p:nvPr/>
            </p:nvSpPr>
            <p:spPr bwMode="auto">
              <a:xfrm>
                <a:off x="3430" y="1160"/>
                <a:ext cx="373"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5" name="Rectangle 124"/>
              <p:cNvSpPr>
                <a:spLocks noChangeArrowheads="1"/>
              </p:cNvSpPr>
              <p:nvPr/>
            </p:nvSpPr>
            <p:spPr bwMode="auto">
              <a:xfrm>
                <a:off x="3425"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6" name="Rectangle 125"/>
              <p:cNvSpPr>
                <a:spLocks noChangeArrowheads="1"/>
              </p:cNvSpPr>
              <p:nvPr/>
            </p:nvSpPr>
            <p:spPr bwMode="auto">
              <a:xfrm>
                <a:off x="3803" y="1160"/>
                <a:ext cx="375"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7" name="Rectangle 126"/>
              <p:cNvSpPr>
                <a:spLocks noChangeArrowheads="1"/>
              </p:cNvSpPr>
              <p:nvPr/>
            </p:nvSpPr>
            <p:spPr bwMode="auto">
              <a:xfrm>
                <a:off x="3798"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8" name="Rectangle 127"/>
              <p:cNvSpPr>
                <a:spLocks noChangeArrowheads="1"/>
              </p:cNvSpPr>
              <p:nvPr/>
            </p:nvSpPr>
            <p:spPr bwMode="auto">
              <a:xfrm>
                <a:off x="4178" y="1160"/>
                <a:ext cx="372"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9" name="Rectangle 128"/>
              <p:cNvSpPr>
                <a:spLocks noChangeArrowheads="1"/>
              </p:cNvSpPr>
              <p:nvPr/>
            </p:nvSpPr>
            <p:spPr bwMode="auto">
              <a:xfrm>
                <a:off x="4173"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90" name="Rectangle 129"/>
              <p:cNvSpPr>
                <a:spLocks noChangeArrowheads="1"/>
              </p:cNvSpPr>
              <p:nvPr/>
            </p:nvSpPr>
            <p:spPr bwMode="auto">
              <a:xfrm>
                <a:off x="4550" y="1160"/>
                <a:ext cx="374"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91" name="Rectangle 130"/>
              <p:cNvSpPr>
                <a:spLocks noChangeArrowheads="1"/>
              </p:cNvSpPr>
              <p:nvPr/>
            </p:nvSpPr>
            <p:spPr bwMode="auto">
              <a:xfrm>
                <a:off x="4545"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92" name="Rectangle 131"/>
              <p:cNvSpPr>
                <a:spLocks noChangeArrowheads="1"/>
              </p:cNvSpPr>
              <p:nvPr/>
            </p:nvSpPr>
            <p:spPr bwMode="auto">
              <a:xfrm>
                <a:off x="4924" y="1160"/>
                <a:ext cx="375" cy="38"/>
              </a:xfrm>
              <a:prstGeom prst="rect">
                <a:avLst/>
              </a:prstGeom>
              <a:solidFill>
                <a:srgbClr val="B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93" name="Rectangle 132"/>
              <p:cNvSpPr>
                <a:spLocks noChangeArrowheads="1"/>
              </p:cNvSpPr>
              <p:nvPr/>
            </p:nvSpPr>
            <p:spPr bwMode="auto">
              <a:xfrm>
                <a:off x="4919"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94" name="Rectangle 133"/>
              <p:cNvSpPr>
                <a:spLocks noChangeArrowheads="1"/>
              </p:cNvSpPr>
              <p:nvPr/>
            </p:nvSpPr>
            <p:spPr bwMode="auto">
              <a:xfrm>
                <a:off x="5294" y="884"/>
                <a:ext cx="10" cy="31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95" name="Rectangle 134"/>
              <p:cNvSpPr>
                <a:spLocks noChangeArrowheads="1"/>
              </p:cNvSpPr>
              <p:nvPr/>
            </p:nvSpPr>
            <p:spPr bwMode="auto">
              <a:xfrm>
                <a:off x="440" y="1259"/>
                <a:ext cx="261"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rgbClr val="000000"/>
                    </a:solidFill>
                    <a:effectLst/>
                    <a:latin typeface="Palatino"/>
                  </a:rPr>
                  <a:t>2016</a:t>
                </a:r>
                <a:endParaRPr kumimoji="0" lang="en-US" altLang="en-US" sz="1800" b="0" i="0" u="none" strike="noStrike" cap="none" normalizeH="0" baseline="0" dirty="0" smtClean="0">
                  <a:ln>
                    <a:noFill/>
                  </a:ln>
                  <a:solidFill>
                    <a:schemeClr val="tx1"/>
                  </a:solidFill>
                  <a:effectLst/>
                  <a:latin typeface="Palatino"/>
                </a:endParaRPr>
              </a:p>
            </p:txBody>
          </p:sp>
          <p:sp>
            <p:nvSpPr>
              <p:cNvPr id="1396" name="Rectangle 135"/>
              <p:cNvSpPr>
                <a:spLocks noChangeArrowheads="1"/>
              </p:cNvSpPr>
              <p:nvPr/>
            </p:nvSpPr>
            <p:spPr bwMode="auto">
              <a:xfrm>
                <a:off x="671" y="1259"/>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97" name="Rectangle 136"/>
              <p:cNvSpPr>
                <a:spLocks noChangeArrowheads="1"/>
              </p:cNvSpPr>
              <p:nvPr/>
            </p:nvSpPr>
            <p:spPr bwMode="auto">
              <a:xfrm>
                <a:off x="889" y="1259"/>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98" name="Rectangle 137"/>
              <p:cNvSpPr>
                <a:spLocks noChangeArrowheads="1"/>
              </p:cNvSpPr>
              <p:nvPr/>
            </p:nvSpPr>
            <p:spPr bwMode="auto">
              <a:xfrm>
                <a:off x="1263" y="1259"/>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99" name="Rectangle 138"/>
              <p:cNvSpPr>
                <a:spLocks noChangeArrowheads="1"/>
              </p:cNvSpPr>
              <p:nvPr/>
            </p:nvSpPr>
            <p:spPr bwMode="auto">
              <a:xfrm>
                <a:off x="1637" y="1259"/>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00" name="Rectangle 139"/>
              <p:cNvSpPr>
                <a:spLocks noChangeArrowheads="1"/>
              </p:cNvSpPr>
              <p:nvPr/>
            </p:nvSpPr>
            <p:spPr bwMode="auto">
              <a:xfrm>
                <a:off x="2011" y="1259"/>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01" name="Rectangle 140"/>
              <p:cNvSpPr>
                <a:spLocks noChangeArrowheads="1"/>
              </p:cNvSpPr>
              <p:nvPr/>
            </p:nvSpPr>
            <p:spPr bwMode="auto">
              <a:xfrm>
                <a:off x="2314" y="1222"/>
                <a:ext cx="394"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02" name="Rectangle 141"/>
              <p:cNvSpPr>
                <a:spLocks noChangeArrowheads="1"/>
              </p:cNvSpPr>
              <p:nvPr/>
            </p:nvSpPr>
            <p:spPr bwMode="auto">
              <a:xfrm>
                <a:off x="2384" y="1260"/>
                <a:ext cx="253" cy="106"/>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03" name="Rectangle 142"/>
              <p:cNvSpPr>
                <a:spLocks noChangeArrowheads="1"/>
              </p:cNvSpPr>
              <p:nvPr/>
            </p:nvSpPr>
            <p:spPr bwMode="auto">
              <a:xfrm>
                <a:off x="2384" y="1255"/>
                <a:ext cx="6"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04" name="Rectangle 143"/>
              <p:cNvSpPr>
                <a:spLocks noChangeArrowheads="1"/>
              </p:cNvSpPr>
              <p:nvPr/>
            </p:nvSpPr>
            <p:spPr bwMode="auto">
              <a:xfrm>
                <a:off x="2718" y="1222"/>
                <a:ext cx="333"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05" name="Rectangle 144"/>
              <p:cNvSpPr>
                <a:spLocks noChangeArrowheads="1"/>
              </p:cNvSpPr>
              <p:nvPr/>
            </p:nvSpPr>
            <p:spPr bwMode="auto">
              <a:xfrm>
                <a:off x="2789" y="1260"/>
                <a:ext cx="192" cy="285"/>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06" name="Rectangle 145"/>
              <p:cNvSpPr>
                <a:spLocks noChangeArrowheads="1"/>
              </p:cNvSpPr>
              <p:nvPr/>
            </p:nvSpPr>
            <p:spPr bwMode="auto">
              <a:xfrm>
                <a:off x="2789" y="1259"/>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07" name="Rectangle 146"/>
              <p:cNvSpPr>
                <a:spLocks noChangeArrowheads="1"/>
              </p:cNvSpPr>
              <p:nvPr/>
            </p:nvSpPr>
            <p:spPr bwMode="auto">
              <a:xfrm>
                <a:off x="3061" y="1222"/>
                <a:ext cx="363"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08" name="Rectangle 147"/>
              <p:cNvSpPr>
                <a:spLocks noChangeArrowheads="1"/>
              </p:cNvSpPr>
              <p:nvPr/>
            </p:nvSpPr>
            <p:spPr bwMode="auto">
              <a:xfrm>
                <a:off x="3132" y="1260"/>
                <a:ext cx="222" cy="285"/>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09" name="Rectangle 148"/>
              <p:cNvSpPr>
                <a:spLocks noChangeArrowheads="1"/>
              </p:cNvSpPr>
              <p:nvPr/>
            </p:nvSpPr>
            <p:spPr bwMode="auto">
              <a:xfrm>
                <a:off x="3132" y="1259"/>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10" name="Rectangle 149"/>
              <p:cNvSpPr>
                <a:spLocks noChangeArrowheads="1"/>
              </p:cNvSpPr>
              <p:nvPr/>
            </p:nvSpPr>
            <p:spPr bwMode="auto">
              <a:xfrm>
                <a:off x="3435" y="1222"/>
                <a:ext cx="363"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11" name="Rectangle 150"/>
              <p:cNvSpPr>
                <a:spLocks noChangeArrowheads="1"/>
              </p:cNvSpPr>
              <p:nvPr/>
            </p:nvSpPr>
            <p:spPr bwMode="auto">
              <a:xfrm>
                <a:off x="3506" y="1260"/>
                <a:ext cx="221" cy="106"/>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12" name="Rectangle 151"/>
              <p:cNvSpPr>
                <a:spLocks noChangeArrowheads="1"/>
              </p:cNvSpPr>
              <p:nvPr/>
            </p:nvSpPr>
            <p:spPr bwMode="auto">
              <a:xfrm>
                <a:off x="3506" y="1255"/>
                <a:ext cx="6"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13" name="Rectangle 152"/>
              <p:cNvSpPr>
                <a:spLocks noChangeArrowheads="1"/>
              </p:cNvSpPr>
              <p:nvPr/>
            </p:nvSpPr>
            <p:spPr bwMode="auto">
              <a:xfrm>
                <a:off x="3809" y="1222"/>
                <a:ext cx="364"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14" name="Rectangle 153"/>
              <p:cNvSpPr>
                <a:spLocks noChangeArrowheads="1"/>
              </p:cNvSpPr>
              <p:nvPr/>
            </p:nvSpPr>
            <p:spPr bwMode="auto">
              <a:xfrm>
                <a:off x="3879" y="1260"/>
                <a:ext cx="223" cy="285"/>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15" name="Rectangle 154"/>
              <p:cNvSpPr>
                <a:spLocks noChangeArrowheads="1"/>
              </p:cNvSpPr>
              <p:nvPr/>
            </p:nvSpPr>
            <p:spPr bwMode="auto">
              <a:xfrm>
                <a:off x="3879" y="1259"/>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16" name="Rectangle 155"/>
              <p:cNvSpPr>
                <a:spLocks noChangeArrowheads="1"/>
              </p:cNvSpPr>
              <p:nvPr/>
            </p:nvSpPr>
            <p:spPr bwMode="auto">
              <a:xfrm>
                <a:off x="4183" y="1222"/>
                <a:ext cx="362"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17" name="Rectangle 156"/>
              <p:cNvSpPr>
                <a:spLocks noChangeArrowheads="1"/>
              </p:cNvSpPr>
              <p:nvPr/>
            </p:nvSpPr>
            <p:spPr bwMode="auto">
              <a:xfrm>
                <a:off x="4254" y="1260"/>
                <a:ext cx="221" cy="285"/>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18" name="Rectangle 157"/>
              <p:cNvSpPr>
                <a:spLocks noChangeArrowheads="1"/>
              </p:cNvSpPr>
              <p:nvPr/>
            </p:nvSpPr>
            <p:spPr bwMode="auto">
              <a:xfrm>
                <a:off x="4254" y="1259"/>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19" name="Rectangle 158"/>
              <p:cNvSpPr>
                <a:spLocks noChangeArrowheads="1"/>
              </p:cNvSpPr>
              <p:nvPr/>
            </p:nvSpPr>
            <p:spPr bwMode="auto">
              <a:xfrm>
                <a:off x="4557" y="1222"/>
                <a:ext cx="362"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0" name="Rectangle 159"/>
              <p:cNvSpPr>
                <a:spLocks noChangeArrowheads="1"/>
              </p:cNvSpPr>
              <p:nvPr/>
            </p:nvSpPr>
            <p:spPr bwMode="auto">
              <a:xfrm>
                <a:off x="4626" y="1260"/>
                <a:ext cx="222" cy="285"/>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1" name="Rectangle 160"/>
              <p:cNvSpPr>
                <a:spLocks noChangeArrowheads="1"/>
              </p:cNvSpPr>
              <p:nvPr/>
            </p:nvSpPr>
            <p:spPr bwMode="auto">
              <a:xfrm>
                <a:off x="4626" y="1259"/>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22" name="Rectangle 161"/>
              <p:cNvSpPr>
                <a:spLocks noChangeArrowheads="1"/>
              </p:cNvSpPr>
              <p:nvPr/>
            </p:nvSpPr>
            <p:spPr bwMode="auto">
              <a:xfrm>
                <a:off x="4929" y="1222"/>
                <a:ext cx="364"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3" name="Rectangle 162"/>
              <p:cNvSpPr>
                <a:spLocks noChangeArrowheads="1"/>
              </p:cNvSpPr>
              <p:nvPr/>
            </p:nvSpPr>
            <p:spPr bwMode="auto">
              <a:xfrm>
                <a:off x="5000" y="1260"/>
                <a:ext cx="224" cy="285"/>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4" name="Rectangle 163"/>
              <p:cNvSpPr>
                <a:spLocks noChangeArrowheads="1"/>
              </p:cNvSpPr>
              <p:nvPr/>
            </p:nvSpPr>
            <p:spPr bwMode="auto">
              <a:xfrm>
                <a:off x="5000" y="1259"/>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25" name="Rectangle 164"/>
              <p:cNvSpPr>
                <a:spLocks noChangeArrowheads="1"/>
              </p:cNvSpPr>
              <p:nvPr/>
            </p:nvSpPr>
            <p:spPr bwMode="auto">
              <a:xfrm>
                <a:off x="359" y="1200"/>
                <a:ext cx="10" cy="6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6" name="Rectangle 165"/>
              <p:cNvSpPr>
                <a:spLocks noChangeArrowheads="1"/>
              </p:cNvSpPr>
              <p:nvPr/>
            </p:nvSpPr>
            <p:spPr bwMode="auto">
              <a:xfrm>
                <a:off x="369" y="1200"/>
                <a:ext cx="439"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7" name="Rectangle 166"/>
              <p:cNvSpPr>
                <a:spLocks noChangeArrowheads="1"/>
              </p:cNvSpPr>
              <p:nvPr/>
            </p:nvSpPr>
            <p:spPr bwMode="auto">
              <a:xfrm>
                <a:off x="808"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8" name="Rectangle 167"/>
              <p:cNvSpPr>
                <a:spLocks noChangeArrowheads="1"/>
              </p:cNvSpPr>
              <p:nvPr/>
            </p:nvSpPr>
            <p:spPr bwMode="auto">
              <a:xfrm>
                <a:off x="808" y="1200"/>
                <a:ext cx="23"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9" name="Rectangle 168"/>
              <p:cNvSpPr>
                <a:spLocks noChangeArrowheads="1"/>
              </p:cNvSpPr>
              <p:nvPr/>
            </p:nvSpPr>
            <p:spPr bwMode="auto">
              <a:xfrm>
                <a:off x="831" y="1200"/>
                <a:ext cx="35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0" name="Rectangle 169"/>
              <p:cNvSpPr>
                <a:spLocks noChangeArrowheads="1"/>
              </p:cNvSpPr>
              <p:nvPr/>
            </p:nvSpPr>
            <p:spPr bwMode="auto">
              <a:xfrm>
                <a:off x="1182"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1" name="Rectangle 170"/>
              <p:cNvSpPr>
                <a:spLocks noChangeArrowheads="1"/>
              </p:cNvSpPr>
              <p:nvPr/>
            </p:nvSpPr>
            <p:spPr bwMode="auto">
              <a:xfrm>
                <a:off x="1182" y="1200"/>
                <a:ext cx="23"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2" name="Rectangle 171"/>
              <p:cNvSpPr>
                <a:spLocks noChangeArrowheads="1"/>
              </p:cNvSpPr>
              <p:nvPr/>
            </p:nvSpPr>
            <p:spPr bwMode="auto">
              <a:xfrm>
                <a:off x="1205" y="1200"/>
                <a:ext cx="35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3" name="Rectangle 172"/>
              <p:cNvSpPr>
                <a:spLocks noChangeArrowheads="1"/>
              </p:cNvSpPr>
              <p:nvPr/>
            </p:nvSpPr>
            <p:spPr bwMode="auto">
              <a:xfrm>
                <a:off x="1556"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4" name="Rectangle 173"/>
              <p:cNvSpPr>
                <a:spLocks noChangeArrowheads="1"/>
              </p:cNvSpPr>
              <p:nvPr/>
            </p:nvSpPr>
            <p:spPr bwMode="auto">
              <a:xfrm>
                <a:off x="1556" y="1200"/>
                <a:ext cx="23"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5" name="Rectangle 174"/>
              <p:cNvSpPr>
                <a:spLocks noChangeArrowheads="1"/>
              </p:cNvSpPr>
              <p:nvPr/>
            </p:nvSpPr>
            <p:spPr bwMode="auto">
              <a:xfrm>
                <a:off x="1579" y="1200"/>
                <a:ext cx="35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6" name="Rectangle 175"/>
              <p:cNvSpPr>
                <a:spLocks noChangeArrowheads="1"/>
              </p:cNvSpPr>
              <p:nvPr/>
            </p:nvSpPr>
            <p:spPr bwMode="auto">
              <a:xfrm>
                <a:off x="1930"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7" name="Rectangle 176"/>
              <p:cNvSpPr>
                <a:spLocks noChangeArrowheads="1"/>
              </p:cNvSpPr>
              <p:nvPr/>
            </p:nvSpPr>
            <p:spPr bwMode="auto">
              <a:xfrm>
                <a:off x="1930" y="1200"/>
                <a:ext cx="23"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8" name="Rectangle 177"/>
              <p:cNvSpPr>
                <a:spLocks noChangeArrowheads="1"/>
              </p:cNvSpPr>
              <p:nvPr/>
            </p:nvSpPr>
            <p:spPr bwMode="auto">
              <a:xfrm>
                <a:off x="1953" y="1200"/>
                <a:ext cx="35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9" name="Rectangle 178"/>
              <p:cNvSpPr>
                <a:spLocks noChangeArrowheads="1"/>
              </p:cNvSpPr>
              <p:nvPr/>
            </p:nvSpPr>
            <p:spPr bwMode="auto">
              <a:xfrm>
                <a:off x="2314" y="1222"/>
                <a:ext cx="12"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40" name="Rectangle 179"/>
              <p:cNvSpPr>
                <a:spLocks noChangeArrowheads="1"/>
              </p:cNvSpPr>
              <p:nvPr/>
            </p:nvSpPr>
            <p:spPr bwMode="auto">
              <a:xfrm>
                <a:off x="2304"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41" name="Rectangle 180"/>
              <p:cNvSpPr>
                <a:spLocks noChangeArrowheads="1"/>
              </p:cNvSpPr>
              <p:nvPr/>
            </p:nvSpPr>
            <p:spPr bwMode="auto">
              <a:xfrm>
                <a:off x="2304" y="1200"/>
                <a:ext cx="22"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42" name="Rectangle 181"/>
              <p:cNvSpPr>
                <a:spLocks noChangeArrowheads="1"/>
              </p:cNvSpPr>
              <p:nvPr/>
            </p:nvSpPr>
            <p:spPr bwMode="auto">
              <a:xfrm>
                <a:off x="2326" y="1200"/>
                <a:ext cx="382"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43" name="Rectangle 182"/>
              <p:cNvSpPr>
                <a:spLocks noChangeArrowheads="1"/>
              </p:cNvSpPr>
              <p:nvPr/>
            </p:nvSpPr>
            <p:spPr bwMode="auto">
              <a:xfrm>
                <a:off x="2326" y="1222"/>
                <a:ext cx="382"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44" name="Rectangle 183"/>
              <p:cNvSpPr>
                <a:spLocks noChangeArrowheads="1"/>
              </p:cNvSpPr>
              <p:nvPr/>
            </p:nvSpPr>
            <p:spPr bwMode="auto">
              <a:xfrm>
                <a:off x="2718" y="1222"/>
                <a:ext cx="13"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45" name="Rectangle 184"/>
              <p:cNvSpPr>
                <a:spLocks noChangeArrowheads="1"/>
              </p:cNvSpPr>
              <p:nvPr/>
            </p:nvSpPr>
            <p:spPr bwMode="auto">
              <a:xfrm>
                <a:off x="2708"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46" name="Rectangle 185"/>
              <p:cNvSpPr>
                <a:spLocks noChangeArrowheads="1"/>
              </p:cNvSpPr>
              <p:nvPr/>
            </p:nvSpPr>
            <p:spPr bwMode="auto">
              <a:xfrm>
                <a:off x="2708" y="1200"/>
                <a:ext cx="23"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47" name="Rectangle 186"/>
              <p:cNvSpPr>
                <a:spLocks noChangeArrowheads="1"/>
              </p:cNvSpPr>
              <p:nvPr/>
            </p:nvSpPr>
            <p:spPr bwMode="auto">
              <a:xfrm>
                <a:off x="2731" y="1200"/>
                <a:ext cx="320"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48" name="Rectangle 187"/>
              <p:cNvSpPr>
                <a:spLocks noChangeArrowheads="1"/>
              </p:cNvSpPr>
              <p:nvPr/>
            </p:nvSpPr>
            <p:spPr bwMode="auto">
              <a:xfrm>
                <a:off x="2731" y="1222"/>
                <a:ext cx="320"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49" name="Rectangle 188"/>
              <p:cNvSpPr>
                <a:spLocks noChangeArrowheads="1"/>
              </p:cNvSpPr>
              <p:nvPr/>
            </p:nvSpPr>
            <p:spPr bwMode="auto">
              <a:xfrm>
                <a:off x="3061" y="1222"/>
                <a:ext cx="13"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50" name="Rectangle 189"/>
              <p:cNvSpPr>
                <a:spLocks noChangeArrowheads="1"/>
              </p:cNvSpPr>
              <p:nvPr/>
            </p:nvSpPr>
            <p:spPr bwMode="auto">
              <a:xfrm>
                <a:off x="3051"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51" name="Rectangle 190"/>
              <p:cNvSpPr>
                <a:spLocks noChangeArrowheads="1"/>
              </p:cNvSpPr>
              <p:nvPr/>
            </p:nvSpPr>
            <p:spPr bwMode="auto">
              <a:xfrm>
                <a:off x="3051" y="1200"/>
                <a:ext cx="23"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52" name="Rectangle 191"/>
              <p:cNvSpPr>
                <a:spLocks noChangeArrowheads="1"/>
              </p:cNvSpPr>
              <p:nvPr/>
            </p:nvSpPr>
            <p:spPr bwMode="auto">
              <a:xfrm>
                <a:off x="3074" y="1200"/>
                <a:ext cx="35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53" name="Rectangle 192"/>
              <p:cNvSpPr>
                <a:spLocks noChangeArrowheads="1"/>
              </p:cNvSpPr>
              <p:nvPr/>
            </p:nvSpPr>
            <p:spPr bwMode="auto">
              <a:xfrm>
                <a:off x="3074" y="1222"/>
                <a:ext cx="351"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54" name="Rectangle 193"/>
              <p:cNvSpPr>
                <a:spLocks noChangeArrowheads="1"/>
              </p:cNvSpPr>
              <p:nvPr/>
            </p:nvSpPr>
            <p:spPr bwMode="auto">
              <a:xfrm>
                <a:off x="3435" y="1222"/>
                <a:ext cx="13"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55" name="Rectangle 194"/>
              <p:cNvSpPr>
                <a:spLocks noChangeArrowheads="1"/>
              </p:cNvSpPr>
              <p:nvPr/>
            </p:nvSpPr>
            <p:spPr bwMode="auto">
              <a:xfrm>
                <a:off x="3425"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56" name="Rectangle 195"/>
              <p:cNvSpPr>
                <a:spLocks noChangeArrowheads="1"/>
              </p:cNvSpPr>
              <p:nvPr/>
            </p:nvSpPr>
            <p:spPr bwMode="auto">
              <a:xfrm>
                <a:off x="3425" y="1200"/>
                <a:ext cx="23"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57" name="Rectangle 196"/>
              <p:cNvSpPr>
                <a:spLocks noChangeArrowheads="1"/>
              </p:cNvSpPr>
              <p:nvPr/>
            </p:nvSpPr>
            <p:spPr bwMode="auto">
              <a:xfrm>
                <a:off x="3448" y="1200"/>
                <a:ext cx="350"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58" name="Rectangle 197"/>
              <p:cNvSpPr>
                <a:spLocks noChangeArrowheads="1"/>
              </p:cNvSpPr>
              <p:nvPr/>
            </p:nvSpPr>
            <p:spPr bwMode="auto">
              <a:xfrm>
                <a:off x="3448" y="1222"/>
                <a:ext cx="350"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59" name="Rectangle 198"/>
              <p:cNvSpPr>
                <a:spLocks noChangeArrowheads="1"/>
              </p:cNvSpPr>
              <p:nvPr/>
            </p:nvSpPr>
            <p:spPr bwMode="auto">
              <a:xfrm>
                <a:off x="3808" y="1222"/>
                <a:ext cx="12"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60" name="Rectangle 199"/>
              <p:cNvSpPr>
                <a:spLocks noChangeArrowheads="1"/>
              </p:cNvSpPr>
              <p:nvPr/>
            </p:nvSpPr>
            <p:spPr bwMode="auto">
              <a:xfrm>
                <a:off x="3798"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61" name="Rectangle 200"/>
              <p:cNvSpPr>
                <a:spLocks noChangeArrowheads="1"/>
              </p:cNvSpPr>
              <p:nvPr/>
            </p:nvSpPr>
            <p:spPr bwMode="auto">
              <a:xfrm>
                <a:off x="3798" y="1200"/>
                <a:ext cx="22"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62" name="Rectangle 201"/>
              <p:cNvSpPr>
                <a:spLocks noChangeArrowheads="1"/>
              </p:cNvSpPr>
              <p:nvPr/>
            </p:nvSpPr>
            <p:spPr bwMode="auto">
              <a:xfrm>
                <a:off x="3820" y="1200"/>
                <a:ext cx="353"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63" name="Rectangle 202"/>
              <p:cNvSpPr>
                <a:spLocks noChangeArrowheads="1"/>
              </p:cNvSpPr>
              <p:nvPr/>
            </p:nvSpPr>
            <p:spPr bwMode="auto">
              <a:xfrm>
                <a:off x="3820" y="1222"/>
                <a:ext cx="353"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64" name="Rectangle 203"/>
              <p:cNvSpPr>
                <a:spLocks noChangeArrowheads="1"/>
              </p:cNvSpPr>
              <p:nvPr/>
            </p:nvSpPr>
            <p:spPr bwMode="auto">
              <a:xfrm>
                <a:off x="4183" y="1222"/>
                <a:ext cx="13"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65" name="Rectangle 204"/>
              <p:cNvSpPr>
                <a:spLocks noChangeArrowheads="1"/>
              </p:cNvSpPr>
              <p:nvPr/>
            </p:nvSpPr>
            <p:spPr bwMode="auto">
              <a:xfrm>
                <a:off x="4173"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6" name="Group 406"/>
            <p:cNvGrpSpPr>
              <a:grpSpLocks/>
            </p:cNvGrpSpPr>
            <p:nvPr/>
          </p:nvGrpSpPr>
          <p:grpSpPr bwMode="auto">
            <a:xfrm>
              <a:off x="359" y="1200"/>
              <a:ext cx="4945" cy="1136"/>
              <a:chOff x="359" y="1200"/>
              <a:chExt cx="4945" cy="1136"/>
            </a:xfrm>
          </p:grpSpPr>
          <p:sp>
            <p:nvSpPr>
              <p:cNvPr id="1066" name="Rectangle 206"/>
              <p:cNvSpPr>
                <a:spLocks noChangeArrowheads="1"/>
              </p:cNvSpPr>
              <p:nvPr/>
            </p:nvSpPr>
            <p:spPr bwMode="auto">
              <a:xfrm>
                <a:off x="4173" y="1200"/>
                <a:ext cx="23"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67" name="Rectangle 207"/>
              <p:cNvSpPr>
                <a:spLocks noChangeArrowheads="1"/>
              </p:cNvSpPr>
              <p:nvPr/>
            </p:nvSpPr>
            <p:spPr bwMode="auto">
              <a:xfrm>
                <a:off x="4196" y="1200"/>
                <a:ext cx="349"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68" name="Rectangle 208"/>
              <p:cNvSpPr>
                <a:spLocks noChangeArrowheads="1"/>
              </p:cNvSpPr>
              <p:nvPr/>
            </p:nvSpPr>
            <p:spPr bwMode="auto">
              <a:xfrm>
                <a:off x="4196" y="1222"/>
                <a:ext cx="349"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69" name="Rectangle 209"/>
              <p:cNvSpPr>
                <a:spLocks noChangeArrowheads="1"/>
              </p:cNvSpPr>
              <p:nvPr/>
            </p:nvSpPr>
            <p:spPr bwMode="auto">
              <a:xfrm>
                <a:off x="4555" y="1222"/>
                <a:ext cx="13"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0" name="Rectangle 210"/>
              <p:cNvSpPr>
                <a:spLocks noChangeArrowheads="1"/>
              </p:cNvSpPr>
              <p:nvPr/>
            </p:nvSpPr>
            <p:spPr bwMode="auto">
              <a:xfrm>
                <a:off x="4545"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1" name="Rectangle 211"/>
              <p:cNvSpPr>
                <a:spLocks noChangeArrowheads="1"/>
              </p:cNvSpPr>
              <p:nvPr/>
            </p:nvSpPr>
            <p:spPr bwMode="auto">
              <a:xfrm>
                <a:off x="4545" y="1200"/>
                <a:ext cx="23"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2" name="Rectangle 212"/>
              <p:cNvSpPr>
                <a:spLocks noChangeArrowheads="1"/>
              </p:cNvSpPr>
              <p:nvPr/>
            </p:nvSpPr>
            <p:spPr bwMode="auto">
              <a:xfrm>
                <a:off x="4568" y="1200"/>
                <a:ext cx="351"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3" name="Rectangle 213"/>
              <p:cNvSpPr>
                <a:spLocks noChangeArrowheads="1"/>
              </p:cNvSpPr>
              <p:nvPr/>
            </p:nvSpPr>
            <p:spPr bwMode="auto">
              <a:xfrm>
                <a:off x="4568" y="1222"/>
                <a:ext cx="351"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4" name="Rectangle 214"/>
              <p:cNvSpPr>
                <a:spLocks noChangeArrowheads="1"/>
              </p:cNvSpPr>
              <p:nvPr/>
            </p:nvSpPr>
            <p:spPr bwMode="auto">
              <a:xfrm>
                <a:off x="4929" y="1222"/>
                <a:ext cx="13"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5" name="Rectangle 215"/>
              <p:cNvSpPr>
                <a:spLocks noChangeArrowheads="1"/>
              </p:cNvSpPr>
              <p:nvPr/>
            </p:nvSpPr>
            <p:spPr bwMode="auto">
              <a:xfrm>
                <a:off x="4919" y="1222"/>
                <a:ext cx="10" cy="3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6" name="Rectangle 216"/>
              <p:cNvSpPr>
                <a:spLocks noChangeArrowheads="1"/>
              </p:cNvSpPr>
              <p:nvPr/>
            </p:nvSpPr>
            <p:spPr bwMode="auto">
              <a:xfrm>
                <a:off x="4919" y="1200"/>
                <a:ext cx="23"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7" name="Rectangle 217"/>
              <p:cNvSpPr>
                <a:spLocks noChangeArrowheads="1"/>
              </p:cNvSpPr>
              <p:nvPr/>
            </p:nvSpPr>
            <p:spPr bwMode="auto">
              <a:xfrm>
                <a:off x="4942" y="1200"/>
                <a:ext cx="352" cy="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8" name="Rectangle 218"/>
              <p:cNvSpPr>
                <a:spLocks noChangeArrowheads="1"/>
              </p:cNvSpPr>
              <p:nvPr/>
            </p:nvSpPr>
            <p:spPr bwMode="auto">
              <a:xfrm>
                <a:off x="4942" y="1222"/>
                <a:ext cx="352" cy="39"/>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9" name="Rectangle 219"/>
              <p:cNvSpPr>
                <a:spLocks noChangeArrowheads="1"/>
              </p:cNvSpPr>
              <p:nvPr/>
            </p:nvSpPr>
            <p:spPr bwMode="auto">
              <a:xfrm>
                <a:off x="5294" y="1200"/>
                <a:ext cx="10" cy="6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80" name="Rectangle 220"/>
              <p:cNvSpPr>
                <a:spLocks noChangeArrowheads="1"/>
              </p:cNvSpPr>
              <p:nvPr/>
            </p:nvSpPr>
            <p:spPr bwMode="auto">
              <a:xfrm>
                <a:off x="359"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81" name="Rectangle 221"/>
              <p:cNvSpPr>
                <a:spLocks noChangeArrowheads="1"/>
              </p:cNvSpPr>
              <p:nvPr/>
            </p:nvSpPr>
            <p:spPr bwMode="auto">
              <a:xfrm>
                <a:off x="808"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82" name="Rectangle 222"/>
              <p:cNvSpPr>
                <a:spLocks noChangeArrowheads="1"/>
              </p:cNvSpPr>
              <p:nvPr/>
            </p:nvSpPr>
            <p:spPr bwMode="auto">
              <a:xfrm>
                <a:off x="1182"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83" name="Rectangle 223"/>
              <p:cNvSpPr>
                <a:spLocks noChangeArrowheads="1"/>
              </p:cNvSpPr>
              <p:nvPr/>
            </p:nvSpPr>
            <p:spPr bwMode="auto">
              <a:xfrm>
                <a:off x="1556"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84" name="Rectangle 224"/>
              <p:cNvSpPr>
                <a:spLocks noChangeArrowheads="1"/>
              </p:cNvSpPr>
              <p:nvPr/>
            </p:nvSpPr>
            <p:spPr bwMode="auto">
              <a:xfrm>
                <a:off x="1930"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85" name="Rectangle 225"/>
              <p:cNvSpPr>
                <a:spLocks noChangeArrowheads="1"/>
              </p:cNvSpPr>
              <p:nvPr/>
            </p:nvSpPr>
            <p:spPr bwMode="auto">
              <a:xfrm>
                <a:off x="2309" y="1545"/>
                <a:ext cx="404"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86" name="Rectangle 226"/>
              <p:cNvSpPr>
                <a:spLocks noChangeArrowheads="1"/>
              </p:cNvSpPr>
              <p:nvPr/>
            </p:nvSpPr>
            <p:spPr bwMode="auto">
              <a:xfrm>
                <a:off x="2304"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87" name="Rectangle 227"/>
              <p:cNvSpPr>
                <a:spLocks noChangeArrowheads="1"/>
              </p:cNvSpPr>
              <p:nvPr/>
            </p:nvSpPr>
            <p:spPr bwMode="auto">
              <a:xfrm>
                <a:off x="2713" y="1545"/>
                <a:ext cx="343"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88" name="Rectangle 228"/>
              <p:cNvSpPr>
                <a:spLocks noChangeArrowheads="1"/>
              </p:cNvSpPr>
              <p:nvPr/>
            </p:nvSpPr>
            <p:spPr bwMode="auto">
              <a:xfrm>
                <a:off x="2708"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89" name="Rectangle 229"/>
              <p:cNvSpPr>
                <a:spLocks noChangeArrowheads="1"/>
              </p:cNvSpPr>
              <p:nvPr/>
            </p:nvSpPr>
            <p:spPr bwMode="auto">
              <a:xfrm>
                <a:off x="3056" y="1545"/>
                <a:ext cx="374"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0" name="Rectangle 230"/>
              <p:cNvSpPr>
                <a:spLocks noChangeArrowheads="1"/>
              </p:cNvSpPr>
              <p:nvPr/>
            </p:nvSpPr>
            <p:spPr bwMode="auto">
              <a:xfrm>
                <a:off x="3051"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1" name="Rectangle 231"/>
              <p:cNvSpPr>
                <a:spLocks noChangeArrowheads="1"/>
              </p:cNvSpPr>
              <p:nvPr/>
            </p:nvSpPr>
            <p:spPr bwMode="auto">
              <a:xfrm>
                <a:off x="3430" y="1545"/>
                <a:ext cx="373"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2" name="Rectangle 232"/>
              <p:cNvSpPr>
                <a:spLocks noChangeArrowheads="1"/>
              </p:cNvSpPr>
              <p:nvPr/>
            </p:nvSpPr>
            <p:spPr bwMode="auto">
              <a:xfrm>
                <a:off x="3425"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3" name="Rectangle 233"/>
              <p:cNvSpPr>
                <a:spLocks noChangeArrowheads="1"/>
              </p:cNvSpPr>
              <p:nvPr/>
            </p:nvSpPr>
            <p:spPr bwMode="auto">
              <a:xfrm>
                <a:off x="3803" y="1545"/>
                <a:ext cx="375"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4" name="Rectangle 234"/>
              <p:cNvSpPr>
                <a:spLocks noChangeArrowheads="1"/>
              </p:cNvSpPr>
              <p:nvPr/>
            </p:nvSpPr>
            <p:spPr bwMode="auto">
              <a:xfrm>
                <a:off x="3798"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5" name="Rectangle 235"/>
              <p:cNvSpPr>
                <a:spLocks noChangeArrowheads="1"/>
              </p:cNvSpPr>
              <p:nvPr/>
            </p:nvSpPr>
            <p:spPr bwMode="auto">
              <a:xfrm>
                <a:off x="4178" y="1545"/>
                <a:ext cx="372"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6" name="Rectangle 236"/>
              <p:cNvSpPr>
                <a:spLocks noChangeArrowheads="1"/>
              </p:cNvSpPr>
              <p:nvPr/>
            </p:nvSpPr>
            <p:spPr bwMode="auto">
              <a:xfrm>
                <a:off x="4173"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7" name="Rectangle 237"/>
              <p:cNvSpPr>
                <a:spLocks noChangeArrowheads="1"/>
              </p:cNvSpPr>
              <p:nvPr/>
            </p:nvSpPr>
            <p:spPr bwMode="auto">
              <a:xfrm>
                <a:off x="4550" y="1545"/>
                <a:ext cx="374"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8" name="Rectangle 238"/>
              <p:cNvSpPr>
                <a:spLocks noChangeArrowheads="1"/>
              </p:cNvSpPr>
              <p:nvPr/>
            </p:nvSpPr>
            <p:spPr bwMode="auto">
              <a:xfrm>
                <a:off x="4545"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9" name="Rectangle 239"/>
              <p:cNvSpPr>
                <a:spLocks noChangeArrowheads="1"/>
              </p:cNvSpPr>
              <p:nvPr/>
            </p:nvSpPr>
            <p:spPr bwMode="auto">
              <a:xfrm>
                <a:off x="4924" y="1545"/>
                <a:ext cx="375"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00" name="Rectangle 240"/>
              <p:cNvSpPr>
                <a:spLocks noChangeArrowheads="1"/>
              </p:cNvSpPr>
              <p:nvPr/>
            </p:nvSpPr>
            <p:spPr bwMode="auto">
              <a:xfrm>
                <a:off x="4919"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01" name="Rectangle 241"/>
              <p:cNvSpPr>
                <a:spLocks noChangeArrowheads="1"/>
              </p:cNvSpPr>
              <p:nvPr/>
            </p:nvSpPr>
            <p:spPr bwMode="auto">
              <a:xfrm>
                <a:off x="5294" y="1261"/>
                <a:ext cx="10" cy="3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02" name="Rectangle 242"/>
              <p:cNvSpPr>
                <a:spLocks noChangeArrowheads="1"/>
              </p:cNvSpPr>
              <p:nvPr/>
            </p:nvSpPr>
            <p:spPr bwMode="auto">
              <a:xfrm>
                <a:off x="440" y="1630"/>
                <a:ext cx="261"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rgbClr val="000000"/>
                    </a:solidFill>
                    <a:effectLst/>
                    <a:latin typeface="Palatino"/>
                  </a:rPr>
                  <a:t>2017</a:t>
                </a:r>
                <a:endParaRPr kumimoji="0" lang="en-US" altLang="en-US" sz="1800" b="0" i="0" u="none" strike="noStrike" cap="none" normalizeH="0" baseline="0" dirty="0" smtClean="0">
                  <a:ln>
                    <a:noFill/>
                  </a:ln>
                  <a:solidFill>
                    <a:schemeClr val="tx1"/>
                  </a:solidFill>
                  <a:effectLst/>
                  <a:latin typeface="Palatino"/>
                </a:endParaRPr>
              </a:p>
            </p:txBody>
          </p:sp>
          <p:sp>
            <p:nvSpPr>
              <p:cNvPr id="1103" name="Rectangle 243"/>
              <p:cNvSpPr>
                <a:spLocks noChangeArrowheads="1"/>
              </p:cNvSpPr>
              <p:nvPr/>
            </p:nvSpPr>
            <p:spPr bwMode="auto">
              <a:xfrm>
                <a:off x="671" y="1630"/>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4" name="Rectangle 244"/>
              <p:cNvSpPr>
                <a:spLocks noChangeArrowheads="1"/>
              </p:cNvSpPr>
              <p:nvPr/>
            </p:nvSpPr>
            <p:spPr bwMode="auto">
              <a:xfrm>
                <a:off x="818" y="1593"/>
                <a:ext cx="364"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05" name="Rectangle 245"/>
              <p:cNvSpPr>
                <a:spLocks noChangeArrowheads="1"/>
              </p:cNvSpPr>
              <p:nvPr/>
            </p:nvSpPr>
            <p:spPr bwMode="auto">
              <a:xfrm>
                <a:off x="889" y="1631"/>
                <a:ext cx="222" cy="285"/>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06" name="Rectangle 246"/>
              <p:cNvSpPr>
                <a:spLocks noChangeArrowheads="1"/>
              </p:cNvSpPr>
              <p:nvPr/>
            </p:nvSpPr>
            <p:spPr bwMode="auto">
              <a:xfrm>
                <a:off x="889" y="1630"/>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07" name="Rectangle 247"/>
              <p:cNvSpPr>
                <a:spLocks noChangeArrowheads="1"/>
              </p:cNvSpPr>
              <p:nvPr/>
            </p:nvSpPr>
            <p:spPr bwMode="auto">
              <a:xfrm>
                <a:off x="1192" y="1593"/>
                <a:ext cx="363"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08" name="Rectangle 248"/>
              <p:cNvSpPr>
                <a:spLocks noChangeArrowheads="1"/>
              </p:cNvSpPr>
              <p:nvPr/>
            </p:nvSpPr>
            <p:spPr bwMode="auto">
              <a:xfrm>
                <a:off x="1263" y="1631"/>
                <a:ext cx="222" cy="285"/>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09" name="Rectangle 249"/>
              <p:cNvSpPr>
                <a:spLocks noChangeArrowheads="1"/>
              </p:cNvSpPr>
              <p:nvPr/>
            </p:nvSpPr>
            <p:spPr bwMode="auto">
              <a:xfrm>
                <a:off x="1263" y="1630"/>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10" name="Rectangle 250"/>
              <p:cNvSpPr>
                <a:spLocks noChangeArrowheads="1"/>
              </p:cNvSpPr>
              <p:nvPr/>
            </p:nvSpPr>
            <p:spPr bwMode="auto">
              <a:xfrm>
                <a:off x="1566" y="1593"/>
                <a:ext cx="364"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11" name="Rectangle 251"/>
              <p:cNvSpPr>
                <a:spLocks noChangeArrowheads="1"/>
              </p:cNvSpPr>
              <p:nvPr/>
            </p:nvSpPr>
            <p:spPr bwMode="auto">
              <a:xfrm>
                <a:off x="1637" y="1631"/>
                <a:ext cx="222" cy="285"/>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12" name="Rectangle 252"/>
              <p:cNvSpPr>
                <a:spLocks noChangeArrowheads="1"/>
              </p:cNvSpPr>
              <p:nvPr/>
            </p:nvSpPr>
            <p:spPr bwMode="auto">
              <a:xfrm>
                <a:off x="1637" y="1630"/>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13" name="Rectangle 253"/>
              <p:cNvSpPr>
                <a:spLocks noChangeArrowheads="1"/>
              </p:cNvSpPr>
              <p:nvPr/>
            </p:nvSpPr>
            <p:spPr bwMode="auto">
              <a:xfrm>
                <a:off x="1940" y="1593"/>
                <a:ext cx="364" cy="361"/>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14" name="Rectangle 254"/>
              <p:cNvSpPr>
                <a:spLocks noChangeArrowheads="1"/>
              </p:cNvSpPr>
              <p:nvPr/>
            </p:nvSpPr>
            <p:spPr bwMode="auto">
              <a:xfrm>
                <a:off x="2011" y="1631"/>
                <a:ext cx="222" cy="285"/>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15" name="Rectangle 255"/>
              <p:cNvSpPr>
                <a:spLocks noChangeArrowheads="1"/>
              </p:cNvSpPr>
              <p:nvPr/>
            </p:nvSpPr>
            <p:spPr bwMode="auto">
              <a:xfrm>
                <a:off x="2011" y="1630"/>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16" name="Rectangle 256"/>
              <p:cNvSpPr>
                <a:spLocks noChangeArrowheads="1"/>
              </p:cNvSpPr>
              <p:nvPr/>
            </p:nvSpPr>
            <p:spPr bwMode="auto">
              <a:xfrm>
                <a:off x="2314" y="1593"/>
                <a:ext cx="394" cy="361"/>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17" name="Rectangle 257"/>
              <p:cNvSpPr>
                <a:spLocks noChangeArrowheads="1"/>
              </p:cNvSpPr>
              <p:nvPr/>
            </p:nvSpPr>
            <p:spPr bwMode="auto">
              <a:xfrm>
                <a:off x="2384" y="1631"/>
                <a:ext cx="253" cy="105"/>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18" name="Rectangle 258"/>
              <p:cNvSpPr>
                <a:spLocks noChangeArrowheads="1"/>
              </p:cNvSpPr>
              <p:nvPr/>
            </p:nvSpPr>
            <p:spPr bwMode="auto">
              <a:xfrm>
                <a:off x="2384" y="1626"/>
                <a:ext cx="6"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19" name="Rectangle 259"/>
              <p:cNvSpPr>
                <a:spLocks noChangeArrowheads="1"/>
              </p:cNvSpPr>
              <p:nvPr/>
            </p:nvSpPr>
            <p:spPr bwMode="auto">
              <a:xfrm>
                <a:off x="2718" y="1593"/>
                <a:ext cx="333" cy="361"/>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20" name="Rectangle 260"/>
              <p:cNvSpPr>
                <a:spLocks noChangeArrowheads="1"/>
              </p:cNvSpPr>
              <p:nvPr/>
            </p:nvSpPr>
            <p:spPr bwMode="auto">
              <a:xfrm>
                <a:off x="2789" y="1631"/>
                <a:ext cx="192" cy="105"/>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21" name="Rectangle 261"/>
              <p:cNvSpPr>
                <a:spLocks noChangeArrowheads="1"/>
              </p:cNvSpPr>
              <p:nvPr/>
            </p:nvSpPr>
            <p:spPr bwMode="auto">
              <a:xfrm>
                <a:off x="2789" y="1626"/>
                <a:ext cx="6"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22" name="Rectangle 262"/>
              <p:cNvSpPr>
                <a:spLocks noChangeArrowheads="1"/>
              </p:cNvSpPr>
              <p:nvPr/>
            </p:nvSpPr>
            <p:spPr bwMode="auto">
              <a:xfrm>
                <a:off x="3061" y="1593"/>
                <a:ext cx="363"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23" name="Rectangle 263"/>
              <p:cNvSpPr>
                <a:spLocks noChangeArrowheads="1"/>
              </p:cNvSpPr>
              <p:nvPr/>
            </p:nvSpPr>
            <p:spPr bwMode="auto">
              <a:xfrm>
                <a:off x="3132" y="1631"/>
                <a:ext cx="222" cy="105"/>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24" name="Rectangle 264"/>
              <p:cNvSpPr>
                <a:spLocks noChangeArrowheads="1"/>
              </p:cNvSpPr>
              <p:nvPr/>
            </p:nvSpPr>
            <p:spPr bwMode="auto">
              <a:xfrm>
                <a:off x="3132" y="1626"/>
                <a:ext cx="6"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25" name="Rectangle 265"/>
              <p:cNvSpPr>
                <a:spLocks noChangeArrowheads="1"/>
              </p:cNvSpPr>
              <p:nvPr/>
            </p:nvSpPr>
            <p:spPr bwMode="auto">
              <a:xfrm>
                <a:off x="3435" y="1593"/>
                <a:ext cx="363"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26" name="Rectangle 266"/>
              <p:cNvSpPr>
                <a:spLocks noChangeArrowheads="1"/>
              </p:cNvSpPr>
              <p:nvPr/>
            </p:nvSpPr>
            <p:spPr bwMode="auto">
              <a:xfrm>
                <a:off x="3506" y="1631"/>
                <a:ext cx="221" cy="285"/>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27" name="Rectangle 267"/>
              <p:cNvSpPr>
                <a:spLocks noChangeArrowheads="1"/>
              </p:cNvSpPr>
              <p:nvPr/>
            </p:nvSpPr>
            <p:spPr bwMode="auto">
              <a:xfrm>
                <a:off x="3506" y="1630"/>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28" name="Rectangle 268"/>
              <p:cNvSpPr>
                <a:spLocks noChangeArrowheads="1"/>
              </p:cNvSpPr>
              <p:nvPr/>
            </p:nvSpPr>
            <p:spPr bwMode="auto">
              <a:xfrm>
                <a:off x="3809" y="1593"/>
                <a:ext cx="364"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29" name="Rectangle 269"/>
              <p:cNvSpPr>
                <a:spLocks noChangeArrowheads="1"/>
              </p:cNvSpPr>
              <p:nvPr/>
            </p:nvSpPr>
            <p:spPr bwMode="auto">
              <a:xfrm>
                <a:off x="3879" y="1631"/>
                <a:ext cx="223" cy="285"/>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30" name="Rectangle 270"/>
              <p:cNvSpPr>
                <a:spLocks noChangeArrowheads="1"/>
              </p:cNvSpPr>
              <p:nvPr/>
            </p:nvSpPr>
            <p:spPr bwMode="auto">
              <a:xfrm>
                <a:off x="3879" y="1630"/>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31" name="Rectangle 271"/>
              <p:cNvSpPr>
                <a:spLocks noChangeArrowheads="1"/>
              </p:cNvSpPr>
              <p:nvPr/>
            </p:nvSpPr>
            <p:spPr bwMode="auto">
              <a:xfrm>
                <a:off x="4183" y="1593"/>
                <a:ext cx="362"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32" name="Rectangle 272"/>
              <p:cNvSpPr>
                <a:spLocks noChangeArrowheads="1"/>
              </p:cNvSpPr>
              <p:nvPr/>
            </p:nvSpPr>
            <p:spPr bwMode="auto">
              <a:xfrm>
                <a:off x="4254" y="1631"/>
                <a:ext cx="221" cy="285"/>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33" name="Rectangle 273"/>
              <p:cNvSpPr>
                <a:spLocks noChangeArrowheads="1"/>
              </p:cNvSpPr>
              <p:nvPr/>
            </p:nvSpPr>
            <p:spPr bwMode="auto">
              <a:xfrm>
                <a:off x="4254" y="1630"/>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34" name="Rectangle 274"/>
              <p:cNvSpPr>
                <a:spLocks noChangeArrowheads="1"/>
              </p:cNvSpPr>
              <p:nvPr/>
            </p:nvSpPr>
            <p:spPr bwMode="auto">
              <a:xfrm>
                <a:off x="4557" y="1593"/>
                <a:ext cx="362"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35" name="Rectangle 275"/>
              <p:cNvSpPr>
                <a:spLocks noChangeArrowheads="1"/>
              </p:cNvSpPr>
              <p:nvPr/>
            </p:nvSpPr>
            <p:spPr bwMode="auto">
              <a:xfrm>
                <a:off x="4626" y="1631"/>
                <a:ext cx="222" cy="285"/>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36" name="Rectangle 276"/>
              <p:cNvSpPr>
                <a:spLocks noChangeArrowheads="1"/>
              </p:cNvSpPr>
              <p:nvPr/>
            </p:nvSpPr>
            <p:spPr bwMode="auto">
              <a:xfrm>
                <a:off x="4626" y="1630"/>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37" name="Rectangle 277"/>
              <p:cNvSpPr>
                <a:spLocks noChangeArrowheads="1"/>
              </p:cNvSpPr>
              <p:nvPr/>
            </p:nvSpPr>
            <p:spPr bwMode="auto">
              <a:xfrm>
                <a:off x="4929" y="1593"/>
                <a:ext cx="364"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38" name="Rectangle 278"/>
              <p:cNvSpPr>
                <a:spLocks noChangeArrowheads="1"/>
              </p:cNvSpPr>
              <p:nvPr/>
            </p:nvSpPr>
            <p:spPr bwMode="auto">
              <a:xfrm>
                <a:off x="5000" y="1631"/>
                <a:ext cx="224" cy="285"/>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39" name="Rectangle 279"/>
              <p:cNvSpPr>
                <a:spLocks noChangeArrowheads="1"/>
              </p:cNvSpPr>
              <p:nvPr/>
            </p:nvSpPr>
            <p:spPr bwMode="auto">
              <a:xfrm>
                <a:off x="5000" y="1630"/>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40" name="Rectangle 280"/>
              <p:cNvSpPr>
                <a:spLocks noChangeArrowheads="1"/>
              </p:cNvSpPr>
              <p:nvPr/>
            </p:nvSpPr>
            <p:spPr bwMode="auto">
              <a:xfrm>
                <a:off x="359"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1" name="Rectangle 281"/>
              <p:cNvSpPr>
                <a:spLocks noChangeArrowheads="1"/>
              </p:cNvSpPr>
              <p:nvPr/>
            </p:nvSpPr>
            <p:spPr bwMode="auto">
              <a:xfrm>
                <a:off x="369" y="1583"/>
                <a:ext cx="43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2" name="Rectangle 282"/>
              <p:cNvSpPr>
                <a:spLocks noChangeArrowheads="1"/>
              </p:cNvSpPr>
              <p:nvPr/>
            </p:nvSpPr>
            <p:spPr bwMode="auto">
              <a:xfrm>
                <a:off x="808"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3" name="Rectangle 283"/>
              <p:cNvSpPr>
                <a:spLocks noChangeArrowheads="1"/>
              </p:cNvSpPr>
              <p:nvPr/>
            </p:nvSpPr>
            <p:spPr bwMode="auto">
              <a:xfrm>
                <a:off x="818" y="1583"/>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4" name="Rectangle 284"/>
              <p:cNvSpPr>
                <a:spLocks noChangeArrowheads="1"/>
              </p:cNvSpPr>
              <p:nvPr/>
            </p:nvSpPr>
            <p:spPr bwMode="auto">
              <a:xfrm>
                <a:off x="818" y="1593"/>
                <a:ext cx="364"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5" name="Rectangle 285"/>
              <p:cNvSpPr>
                <a:spLocks noChangeArrowheads="1"/>
              </p:cNvSpPr>
              <p:nvPr/>
            </p:nvSpPr>
            <p:spPr bwMode="auto">
              <a:xfrm>
                <a:off x="1182"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6" name="Rectangle 286"/>
              <p:cNvSpPr>
                <a:spLocks noChangeArrowheads="1"/>
              </p:cNvSpPr>
              <p:nvPr/>
            </p:nvSpPr>
            <p:spPr bwMode="auto">
              <a:xfrm>
                <a:off x="1192" y="1583"/>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7" name="Rectangle 287"/>
              <p:cNvSpPr>
                <a:spLocks noChangeArrowheads="1"/>
              </p:cNvSpPr>
              <p:nvPr/>
            </p:nvSpPr>
            <p:spPr bwMode="auto">
              <a:xfrm>
                <a:off x="1192" y="1593"/>
                <a:ext cx="364"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8" name="Rectangle 288"/>
              <p:cNvSpPr>
                <a:spLocks noChangeArrowheads="1"/>
              </p:cNvSpPr>
              <p:nvPr/>
            </p:nvSpPr>
            <p:spPr bwMode="auto">
              <a:xfrm>
                <a:off x="1556"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9" name="Rectangle 289"/>
              <p:cNvSpPr>
                <a:spLocks noChangeArrowheads="1"/>
              </p:cNvSpPr>
              <p:nvPr/>
            </p:nvSpPr>
            <p:spPr bwMode="auto">
              <a:xfrm>
                <a:off x="1566" y="1583"/>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0" name="Rectangle 290"/>
              <p:cNvSpPr>
                <a:spLocks noChangeArrowheads="1"/>
              </p:cNvSpPr>
              <p:nvPr/>
            </p:nvSpPr>
            <p:spPr bwMode="auto">
              <a:xfrm>
                <a:off x="1566" y="1593"/>
                <a:ext cx="364"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1" name="Rectangle 291"/>
              <p:cNvSpPr>
                <a:spLocks noChangeArrowheads="1"/>
              </p:cNvSpPr>
              <p:nvPr/>
            </p:nvSpPr>
            <p:spPr bwMode="auto">
              <a:xfrm>
                <a:off x="1930"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2" name="Rectangle 292"/>
              <p:cNvSpPr>
                <a:spLocks noChangeArrowheads="1"/>
              </p:cNvSpPr>
              <p:nvPr/>
            </p:nvSpPr>
            <p:spPr bwMode="auto">
              <a:xfrm>
                <a:off x="1940" y="1583"/>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3" name="Rectangle 293"/>
              <p:cNvSpPr>
                <a:spLocks noChangeArrowheads="1"/>
              </p:cNvSpPr>
              <p:nvPr/>
            </p:nvSpPr>
            <p:spPr bwMode="auto">
              <a:xfrm>
                <a:off x="1940" y="1593"/>
                <a:ext cx="364"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4" name="Rectangle 294"/>
              <p:cNvSpPr>
                <a:spLocks noChangeArrowheads="1"/>
              </p:cNvSpPr>
              <p:nvPr/>
            </p:nvSpPr>
            <p:spPr bwMode="auto">
              <a:xfrm>
                <a:off x="2304"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5" name="Rectangle 295"/>
              <p:cNvSpPr>
                <a:spLocks noChangeArrowheads="1"/>
              </p:cNvSpPr>
              <p:nvPr/>
            </p:nvSpPr>
            <p:spPr bwMode="auto">
              <a:xfrm>
                <a:off x="2314" y="1583"/>
                <a:ext cx="39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6" name="Rectangle 296"/>
              <p:cNvSpPr>
                <a:spLocks noChangeArrowheads="1"/>
              </p:cNvSpPr>
              <p:nvPr/>
            </p:nvSpPr>
            <p:spPr bwMode="auto">
              <a:xfrm>
                <a:off x="2314" y="1593"/>
                <a:ext cx="394" cy="3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7" name="Rectangle 297"/>
              <p:cNvSpPr>
                <a:spLocks noChangeArrowheads="1"/>
              </p:cNvSpPr>
              <p:nvPr/>
            </p:nvSpPr>
            <p:spPr bwMode="auto">
              <a:xfrm>
                <a:off x="2708"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8" name="Rectangle 298"/>
              <p:cNvSpPr>
                <a:spLocks noChangeArrowheads="1"/>
              </p:cNvSpPr>
              <p:nvPr/>
            </p:nvSpPr>
            <p:spPr bwMode="auto">
              <a:xfrm>
                <a:off x="2718" y="1583"/>
                <a:ext cx="333"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9" name="Rectangle 299"/>
              <p:cNvSpPr>
                <a:spLocks noChangeArrowheads="1"/>
              </p:cNvSpPr>
              <p:nvPr/>
            </p:nvSpPr>
            <p:spPr bwMode="auto">
              <a:xfrm>
                <a:off x="2718" y="1593"/>
                <a:ext cx="333" cy="3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60" name="Rectangle 300"/>
              <p:cNvSpPr>
                <a:spLocks noChangeArrowheads="1"/>
              </p:cNvSpPr>
              <p:nvPr/>
            </p:nvSpPr>
            <p:spPr bwMode="auto">
              <a:xfrm>
                <a:off x="3051"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61" name="Rectangle 301"/>
              <p:cNvSpPr>
                <a:spLocks noChangeArrowheads="1"/>
              </p:cNvSpPr>
              <p:nvPr/>
            </p:nvSpPr>
            <p:spPr bwMode="auto">
              <a:xfrm>
                <a:off x="3061" y="1583"/>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62" name="Rectangle 302"/>
              <p:cNvSpPr>
                <a:spLocks noChangeArrowheads="1"/>
              </p:cNvSpPr>
              <p:nvPr/>
            </p:nvSpPr>
            <p:spPr bwMode="auto">
              <a:xfrm>
                <a:off x="3061" y="1593"/>
                <a:ext cx="364"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63" name="Rectangle 303"/>
              <p:cNvSpPr>
                <a:spLocks noChangeArrowheads="1"/>
              </p:cNvSpPr>
              <p:nvPr/>
            </p:nvSpPr>
            <p:spPr bwMode="auto">
              <a:xfrm>
                <a:off x="3425"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64" name="Rectangle 304"/>
              <p:cNvSpPr>
                <a:spLocks noChangeArrowheads="1"/>
              </p:cNvSpPr>
              <p:nvPr/>
            </p:nvSpPr>
            <p:spPr bwMode="auto">
              <a:xfrm>
                <a:off x="3435" y="1583"/>
                <a:ext cx="363"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65" name="Rectangle 305"/>
              <p:cNvSpPr>
                <a:spLocks noChangeArrowheads="1"/>
              </p:cNvSpPr>
              <p:nvPr/>
            </p:nvSpPr>
            <p:spPr bwMode="auto">
              <a:xfrm>
                <a:off x="3435" y="1593"/>
                <a:ext cx="363"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66" name="Rectangle 306"/>
              <p:cNvSpPr>
                <a:spLocks noChangeArrowheads="1"/>
              </p:cNvSpPr>
              <p:nvPr/>
            </p:nvSpPr>
            <p:spPr bwMode="auto">
              <a:xfrm>
                <a:off x="3798"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67" name="Rectangle 307"/>
              <p:cNvSpPr>
                <a:spLocks noChangeArrowheads="1"/>
              </p:cNvSpPr>
              <p:nvPr/>
            </p:nvSpPr>
            <p:spPr bwMode="auto">
              <a:xfrm>
                <a:off x="3808" y="1583"/>
                <a:ext cx="365"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68" name="Rectangle 308"/>
              <p:cNvSpPr>
                <a:spLocks noChangeArrowheads="1"/>
              </p:cNvSpPr>
              <p:nvPr/>
            </p:nvSpPr>
            <p:spPr bwMode="auto">
              <a:xfrm>
                <a:off x="3808" y="1593"/>
                <a:ext cx="365"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69" name="Rectangle 309"/>
              <p:cNvSpPr>
                <a:spLocks noChangeArrowheads="1"/>
              </p:cNvSpPr>
              <p:nvPr/>
            </p:nvSpPr>
            <p:spPr bwMode="auto">
              <a:xfrm>
                <a:off x="4173"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70" name="Rectangle 310"/>
              <p:cNvSpPr>
                <a:spLocks noChangeArrowheads="1"/>
              </p:cNvSpPr>
              <p:nvPr/>
            </p:nvSpPr>
            <p:spPr bwMode="auto">
              <a:xfrm>
                <a:off x="4183" y="1583"/>
                <a:ext cx="362"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71" name="Rectangle 311"/>
              <p:cNvSpPr>
                <a:spLocks noChangeArrowheads="1"/>
              </p:cNvSpPr>
              <p:nvPr/>
            </p:nvSpPr>
            <p:spPr bwMode="auto">
              <a:xfrm>
                <a:off x="4183" y="1593"/>
                <a:ext cx="362"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72" name="Rectangle 312"/>
              <p:cNvSpPr>
                <a:spLocks noChangeArrowheads="1"/>
              </p:cNvSpPr>
              <p:nvPr/>
            </p:nvSpPr>
            <p:spPr bwMode="auto">
              <a:xfrm>
                <a:off x="4545"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73" name="Rectangle 313"/>
              <p:cNvSpPr>
                <a:spLocks noChangeArrowheads="1"/>
              </p:cNvSpPr>
              <p:nvPr/>
            </p:nvSpPr>
            <p:spPr bwMode="auto">
              <a:xfrm>
                <a:off x="4555" y="1583"/>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74" name="Rectangle 314"/>
              <p:cNvSpPr>
                <a:spLocks noChangeArrowheads="1"/>
              </p:cNvSpPr>
              <p:nvPr/>
            </p:nvSpPr>
            <p:spPr bwMode="auto">
              <a:xfrm>
                <a:off x="4555" y="1593"/>
                <a:ext cx="364"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75" name="Rectangle 315"/>
              <p:cNvSpPr>
                <a:spLocks noChangeArrowheads="1"/>
              </p:cNvSpPr>
              <p:nvPr/>
            </p:nvSpPr>
            <p:spPr bwMode="auto">
              <a:xfrm>
                <a:off x="4919"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76" name="Rectangle 316"/>
              <p:cNvSpPr>
                <a:spLocks noChangeArrowheads="1"/>
              </p:cNvSpPr>
              <p:nvPr/>
            </p:nvSpPr>
            <p:spPr bwMode="auto">
              <a:xfrm>
                <a:off x="4929" y="1583"/>
                <a:ext cx="365"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77" name="Rectangle 317"/>
              <p:cNvSpPr>
                <a:spLocks noChangeArrowheads="1"/>
              </p:cNvSpPr>
              <p:nvPr/>
            </p:nvSpPr>
            <p:spPr bwMode="auto">
              <a:xfrm>
                <a:off x="4929" y="1593"/>
                <a:ext cx="365"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78" name="Rectangle 318"/>
              <p:cNvSpPr>
                <a:spLocks noChangeArrowheads="1"/>
              </p:cNvSpPr>
              <p:nvPr/>
            </p:nvSpPr>
            <p:spPr bwMode="auto">
              <a:xfrm>
                <a:off x="5294" y="1583"/>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79" name="Rectangle 319"/>
              <p:cNvSpPr>
                <a:spLocks noChangeArrowheads="1"/>
              </p:cNvSpPr>
              <p:nvPr/>
            </p:nvSpPr>
            <p:spPr bwMode="auto">
              <a:xfrm>
                <a:off x="359"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0" name="Rectangle 320"/>
              <p:cNvSpPr>
                <a:spLocks noChangeArrowheads="1"/>
              </p:cNvSpPr>
              <p:nvPr/>
            </p:nvSpPr>
            <p:spPr bwMode="auto">
              <a:xfrm>
                <a:off x="813" y="1916"/>
                <a:ext cx="374"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1" name="Rectangle 321"/>
              <p:cNvSpPr>
                <a:spLocks noChangeArrowheads="1"/>
              </p:cNvSpPr>
              <p:nvPr/>
            </p:nvSpPr>
            <p:spPr bwMode="auto">
              <a:xfrm>
                <a:off x="808"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2" name="Rectangle 322"/>
              <p:cNvSpPr>
                <a:spLocks noChangeArrowheads="1"/>
              </p:cNvSpPr>
              <p:nvPr/>
            </p:nvSpPr>
            <p:spPr bwMode="auto">
              <a:xfrm>
                <a:off x="1187" y="1916"/>
                <a:ext cx="374"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3" name="Rectangle 323"/>
              <p:cNvSpPr>
                <a:spLocks noChangeArrowheads="1"/>
              </p:cNvSpPr>
              <p:nvPr/>
            </p:nvSpPr>
            <p:spPr bwMode="auto">
              <a:xfrm>
                <a:off x="1182"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4" name="Rectangle 324"/>
              <p:cNvSpPr>
                <a:spLocks noChangeArrowheads="1"/>
              </p:cNvSpPr>
              <p:nvPr/>
            </p:nvSpPr>
            <p:spPr bwMode="auto">
              <a:xfrm>
                <a:off x="1561" y="1916"/>
                <a:ext cx="374"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5" name="Rectangle 325"/>
              <p:cNvSpPr>
                <a:spLocks noChangeArrowheads="1"/>
              </p:cNvSpPr>
              <p:nvPr/>
            </p:nvSpPr>
            <p:spPr bwMode="auto">
              <a:xfrm>
                <a:off x="1556"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6" name="Rectangle 326"/>
              <p:cNvSpPr>
                <a:spLocks noChangeArrowheads="1"/>
              </p:cNvSpPr>
              <p:nvPr/>
            </p:nvSpPr>
            <p:spPr bwMode="auto">
              <a:xfrm>
                <a:off x="1935" y="1916"/>
                <a:ext cx="374" cy="38"/>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7" name="Rectangle 327"/>
              <p:cNvSpPr>
                <a:spLocks noChangeArrowheads="1"/>
              </p:cNvSpPr>
              <p:nvPr/>
            </p:nvSpPr>
            <p:spPr bwMode="auto">
              <a:xfrm>
                <a:off x="1930"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8" name="Rectangle 328"/>
              <p:cNvSpPr>
                <a:spLocks noChangeArrowheads="1"/>
              </p:cNvSpPr>
              <p:nvPr/>
            </p:nvSpPr>
            <p:spPr bwMode="auto">
              <a:xfrm>
                <a:off x="2309" y="1916"/>
                <a:ext cx="404" cy="3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9" name="Rectangle 329"/>
              <p:cNvSpPr>
                <a:spLocks noChangeArrowheads="1"/>
              </p:cNvSpPr>
              <p:nvPr/>
            </p:nvSpPr>
            <p:spPr bwMode="auto">
              <a:xfrm>
                <a:off x="2304"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0" name="Rectangle 330"/>
              <p:cNvSpPr>
                <a:spLocks noChangeArrowheads="1"/>
              </p:cNvSpPr>
              <p:nvPr/>
            </p:nvSpPr>
            <p:spPr bwMode="auto">
              <a:xfrm>
                <a:off x="2713" y="1916"/>
                <a:ext cx="343" cy="3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1" name="Rectangle 331"/>
              <p:cNvSpPr>
                <a:spLocks noChangeArrowheads="1"/>
              </p:cNvSpPr>
              <p:nvPr/>
            </p:nvSpPr>
            <p:spPr bwMode="auto">
              <a:xfrm>
                <a:off x="2708"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2" name="Rectangle 332"/>
              <p:cNvSpPr>
                <a:spLocks noChangeArrowheads="1"/>
              </p:cNvSpPr>
              <p:nvPr/>
            </p:nvSpPr>
            <p:spPr bwMode="auto">
              <a:xfrm>
                <a:off x="3056" y="1916"/>
                <a:ext cx="374"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3" name="Rectangle 333"/>
              <p:cNvSpPr>
                <a:spLocks noChangeArrowheads="1"/>
              </p:cNvSpPr>
              <p:nvPr/>
            </p:nvSpPr>
            <p:spPr bwMode="auto">
              <a:xfrm>
                <a:off x="3051"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4" name="Rectangle 334"/>
              <p:cNvSpPr>
                <a:spLocks noChangeArrowheads="1"/>
              </p:cNvSpPr>
              <p:nvPr/>
            </p:nvSpPr>
            <p:spPr bwMode="auto">
              <a:xfrm>
                <a:off x="3430" y="1916"/>
                <a:ext cx="373"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5" name="Rectangle 335"/>
              <p:cNvSpPr>
                <a:spLocks noChangeArrowheads="1"/>
              </p:cNvSpPr>
              <p:nvPr/>
            </p:nvSpPr>
            <p:spPr bwMode="auto">
              <a:xfrm>
                <a:off x="3425"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6" name="Rectangle 336"/>
              <p:cNvSpPr>
                <a:spLocks noChangeArrowheads="1"/>
              </p:cNvSpPr>
              <p:nvPr/>
            </p:nvSpPr>
            <p:spPr bwMode="auto">
              <a:xfrm>
                <a:off x="3803" y="1916"/>
                <a:ext cx="375"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7" name="Rectangle 337"/>
              <p:cNvSpPr>
                <a:spLocks noChangeArrowheads="1"/>
              </p:cNvSpPr>
              <p:nvPr/>
            </p:nvSpPr>
            <p:spPr bwMode="auto">
              <a:xfrm>
                <a:off x="3798"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8" name="Rectangle 338"/>
              <p:cNvSpPr>
                <a:spLocks noChangeArrowheads="1"/>
              </p:cNvSpPr>
              <p:nvPr/>
            </p:nvSpPr>
            <p:spPr bwMode="auto">
              <a:xfrm>
                <a:off x="4178" y="1916"/>
                <a:ext cx="372"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9" name="Rectangle 339"/>
              <p:cNvSpPr>
                <a:spLocks noChangeArrowheads="1"/>
              </p:cNvSpPr>
              <p:nvPr/>
            </p:nvSpPr>
            <p:spPr bwMode="auto">
              <a:xfrm>
                <a:off x="4173"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00" name="Rectangle 340"/>
              <p:cNvSpPr>
                <a:spLocks noChangeArrowheads="1"/>
              </p:cNvSpPr>
              <p:nvPr/>
            </p:nvSpPr>
            <p:spPr bwMode="auto">
              <a:xfrm>
                <a:off x="4550" y="1916"/>
                <a:ext cx="374"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01" name="Rectangle 341"/>
              <p:cNvSpPr>
                <a:spLocks noChangeArrowheads="1"/>
              </p:cNvSpPr>
              <p:nvPr/>
            </p:nvSpPr>
            <p:spPr bwMode="auto">
              <a:xfrm>
                <a:off x="4545"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02" name="Rectangle 342"/>
              <p:cNvSpPr>
                <a:spLocks noChangeArrowheads="1"/>
              </p:cNvSpPr>
              <p:nvPr/>
            </p:nvSpPr>
            <p:spPr bwMode="auto">
              <a:xfrm>
                <a:off x="4924" y="1916"/>
                <a:ext cx="375"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03" name="Rectangle 343"/>
              <p:cNvSpPr>
                <a:spLocks noChangeArrowheads="1"/>
              </p:cNvSpPr>
              <p:nvPr/>
            </p:nvSpPr>
            <p:spPr bwMode="auto">
              <a:xfrm>
                <a:off x="4919"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04" name="Rectangle 344"/>
              <p:cNvSpPr>
                <a:spLocks noChangeArrowheads="1"/>
              </p:cNvSpPr>
              <p:nvPr/>
            </p:nvSpPr>
            <p:spPr bwMode="auto">
              <a:xfrm>
                <a:off x="5294" y="1631"/>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05" name="Rectangle 345"/>
              <p:cNvSpPr>
                <a:spLocks noChangeArrowheads="1"/>
              </p:cNvSpPr>
              <p:nvPr/>
            </p:nvSpPr>
            <p:spPr bwMode="auto">
              <a:xfrm>
                <a:off x="440" y="2001"/>
                <a:ext cx="261"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rgbClr val="000000"/>
                    </a:solidFill>
                    <a:effectLst/>
                    <a:latin typeface="Palatino"/>
                  </a:rPr>
                  <a:t>2018</a:t>
                </a:r>
                <a:endParaRPr kumimoji="0" lang="en-US" altLang="en-US" sz="1800" b="0" i="0" u="none" strike="noStrike" cap="none" normalizeH="0" baseline="0" dirty="0" smtClean="0">
                  <a:ln>
                    <a:noFill/>
                  </a:ln>
                  <a:solidFill>
                    <a:schemeClr val="tx1"/>
                  </a:solidFill>
                  <a:effectLst/>
                  <a:latin typeface="Palatino"/>
                </a:endParaRPr>
              </a:p>
            </p:txBody>
          </p:sp>
          <p:sp>
            <p:nvSpPr>
              <p:cNvPr id="1206" name="Rectangle 346"/>
              <p:cNvSpPr>
                <a:spLocks noChangeArrowheads="1"/>
              </p:cNvSpPr>
              <p:nvPr/>
            </p:nvSpPr>
            <p:spPr bwMode="auto">
              <a:xfrm>
                <a:off x="671" y="2001"/>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07" name="Rectangle 347"/>
              <p:cNvSpPr>
                <a:spLocks noChangeArrowheads="1"/>
              </p:cNvSpPr>
              <p:nvPr/>
            </p:nvSpPr>
            <p:spPr bwMode="auto">
              <a:xfrm>
                <a:off x="818" y="1964"/>
                <a:ext cx="364"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08" name="Rectangle 348"/>
              <p:cNvSpPr>
                <a:spLocks noChangeArrowheads="1"/>
              </p:cNvSpPr>
              <p:nvPr/>
            </p:nvSpPr>
            <p:spPr bwMode="auto">
              <a:xfrm>
                <a:off x="889" y="2002"/>
                <a:ext cx="222" cy="105"/>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09" name="Rectangle 349"/>
              <p:cNvSpPr>
                <a:spLocks noChangeArrowheads="1"/>
              </p:cNvSpPr>
              <p:nvPr/>
            </p:nvSpPr>
            <p:spPr bwMode="auto">
              <a:xfrm>
                <a:off x="889" y="1997"/>
                <a:ext cx="6"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10" name="Rectangle 350"/>
              <p:cNvSpPr>
                <a:spLocks noChangeArrowheads="1"/>
              </p:cNvSpPr>
              <p:nvPr/>
            </p:nvSpPr>
            <p:spPr bwMode="auto">
              <a:xfrm>
                <a:off x="1192" y="1964"/>
                <a:ext cx="363"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11" name="Rectangle 351"/>
              <p:cNvSpPr>
                <a:spLocks noChangeArrowheads="1"/>
              </p:cNvSpPr>
              <p:nvPr/>
            </p:nvSpPr>
            <p:spPr bwMode="auto">
              <a:xfrm>
                <a:off x="1263" y="2002"/>
                <a:ext cx="222" cy="105"/>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12" name="Rectangle 352"/>
              <p:cNvSpPr>
                <a:spLocks noChangeArrowheads="1"/>
              </p:cNvSpPr>
              <p:nvPr/>
            </p:nvSpPr>
            <p:spPr bwMode="auto">
              <a:xfrm>
                <a:off x="1263" y="1997"/>
                <a:ext cx="6"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13" name="Rectangle 353"/>
              <p:cNvSpPr>
                <a:spLocks noChangeArrowheads="1"/>
              </p:cNvSpPr>
              <p:nvPr/>
            </p:nvSpPr>
            <p:spPr bwMode="auto">
              <a:xfrm>
                <a:off x="1566" y="1964"/>
                <a:ext cx="364"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14" name="Rectangle 354"/>
              <p:cNvSpPr>
                <a:spLocks noChangeArrowheads="1"/>
              </p:cNvSpPr>
              <p:nvPr/>
            </p:nvSpPr>
            <p:spPr bwMode="auto">
              <a:xfrm>
                <a:off x="1637" y="2002"/>
                <a:ext cx="222" cy="286"/>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15" name="Rectangle 355"/>
              <p:cNvSpPr>
                <a:spLocks noChangeArrowheads="1"/>
              </p:cNvSpPr>
              <p:nvPr/>
            </p:nvSpPr>
            <p:spPr bwMode="auto">
              <a:xfrm>
                <a:off x="1637" y="2001"/>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16" name="Rectangle 356"/>
              <p:cNvSpPr>
                <a:spLocks noChangeArrowheads="1"/>
              </p:cNvSpPr>
              <p:nvPr/>
            </p:nvSpPr>
            <p:spPr bwMode="auto">
              <a:xfrm>
                <a:off x="1940" y="1964"/>
                <a:ext cx="364"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17" name="Rectangle 357"/>
              <p:cNvSpPr>
                <a:spLocks noChangeArrowheads="1"/>
              </p:cNvSpPr>
              <p:nvPr/>
            </p:nvSpPr>
            <p:spPr bwMode="auto">
              <a:xfrm>
                <a:off x="2011" y="2002"/>
                <a:ext cx="222" cy="286"/>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18" name="Rectangle 358"/>
              <p:cNvSpPr>
                <a:spLocks noChangeArrowheads="1"/>
              </p:cNvSpPr>
              <p:nvPr/>
            </p:nvSpPr>
            <p:spPr bwMode="auto">
              <a:xfrm>
                <a:off x="2011" y="2001"/>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19" name="Rectangle 359"/>
              <p:cNvSpPr>
                <a:spLocks noChangeArrowheads="1"/>
              </p:cNvSpPr>
              <p:nvPr/>
            </p:nvSpPr>
            <p:spPr bwMode="auto">
              <a:xfrm>
                <a:off x="2314" y="1964"/>
                <a:ext cx="394"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20" name="Rectangle 360"/>
              <p:cNvSpPr>
                <a:spLocks noChangeArrowheads="1"/>
              </p:cNvSpPr>
              <p:nvPr/>
            </p:nvSpPr>
            <p:spPr bwMode="auto">
              <a:xfrm>
                <a:off x="2384" y="2002"/>
                <a:ext cx="253" cy="286"/>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21" name="Rectangle 361"/>
              <p:cNvSpPr>
                <a:spLocks noChangeArrowheads="1"/>
              </p:cNvSpPr>
              <p:nvPr/>
            </p:nvSpPr>
            <p:spPr bwMode="auto">
              <a:xfrm>
                <a:off x="2384" y="2001"/>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22" name="Rectangle 362"/>
              <p:cNvSpPr>
                <a:spLocks noChangeArrowheads="1"/>
              </p:cNvSpPr>
              <p:nvPr/>
            </p:nvSpPr>
            <p:spPr bwMode="auto">
              <a:xfrm>
                <a:off x="2718" y="1964"/>
                <a:ext cx="333" cy="36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23" name="Rectangle 363"/>
              <p:cNvSpPr>
                <a:spLocks noChangeArrowheads="1"/>
              </p:cNvSpPr>
              <p:nvPr/>
            </p:nvSpPr>
            <p:spPr bwMode="auto">
              <a:xfrm>
                <a:off x="2789" y="2002"/>
                <a:ext cx="192" cy="286"/>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24" name="Rectangle 364"/>
              <p:cNvSpPr>
                <a:spLocks noChangeArrowheads="1"/>
              </p:cNvSpPr>
              <p:nvPr/>
            </p:nvSpPr>
            <p:spPr bwMode="auto">
              <a:xfrm>
                <a:off x="2789" y="2001"/>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25" name="Rectangle 365"/>
              <p:cNvSpPr>
                <a:spLocks noChangeArrowheads="1"/>
              </p:cNvSpPr>
              <p:nvPr/>
            </p:nvSpPr>
            <p:spPr bwMode="auto">
              <a:xfrm>
                <a:off x="3132" y="2001"/>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26" name="Rectangle 366"/>
              <p:cNvSpPr>
                <a:spLocks noChangeArrowheads="1"/>
              </p:cNvSpPr>
              <p:nvPr/>
            </p:nvSpPr>
            <p:spPr bwMode="auto">
              <a:xfrm>
                <a:off x="3506" y="2001"/>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27" name="Rectangle 367"/>
              <p:cNvSpPr>
                <a:spLocks noChangeArrowheads="1"/>
              </p:cNvSpPr>
              <p:nvPr/>
            </p:nvSpPr>
            <p:spPr bwMode="auto">
              <a:xfrm>
                <a:off x="3879" y="2001"/>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28" name="Rectangle 368"/>
              <p:cNvSpPr>
                <a:spLocks noChangeArrowheads="1"/>
              </p:cNvSpPr>
              <p:nvPr/>
            </p:nvSpPr>
            <p:spPr bwMode="auto">
              <a:xfrm>
                <a:off x="4254" y="2001"/>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29" name="Rectangle 369"/>
              <p:cNvSpPr>
                <a:spLocks noChangeArrowheads="1"/>
              </p:cNvSpPr>
              <p:nvPr/>
            </p:nvSpPr>
            <p:spPr bwMode="auto">
              <a:xfrm>
                <a:off x="4626" y="2001"/>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30" name="Rectangle 370"/>
              <p:cNvSpPr>
                <a:spLocks noChangeArrowheads="1"/>
              </p:cNvSpPr>
              <p:nvPr/>
            </p:nvSpPr>
            <p:spPr bwMode="auto">
              <a:xfrm>
                <a:off x="5000" y="2001"/>
                <a:ext cx="86"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31" name="Rectangle 371"/>
              <p:cNvSpPr>
                <a:spLocks noChangeArrowheads="1"/>
              </p:cNvSpPr>
              <p:nvPr/>
            </p:nvSpPr>
            <p:spPr bwMode="auto">
              <a:xfrm>
                <a:off x="359"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2" name="Rectangle 372"/>
              <p:cNvSpPr>
                <a:spLocks noChangeArrowheads="1"/>
              </p:cNvSpPr>
              <p:nvPr/>
            </p:nvSpPr>
            <p:spPr bwMode="auto">
              <a:xfrm>
                <a:off x="369" y="1954"/>
                <a:ext cx="439"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3" name="Rectangle 373"/>
              <p:cNvSpPr>
                <a:spLocks noChangeArrowheads="1"/>
              </p:cNvSpPr>
              <p:nvPr/>
            </p:nvSpPr>
            <p:spPr bwMode="auto">
              <a:xfrm>
                <a:off x="808"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4" name="Rectangle 374"/>
              <p:cNvSpPr>
                <a:spLocks noChangeArrowheads="1"/>
              </p:cNvSpPr>
              <p:nvPr/>
            </p:nvSpPr>
            <p:spPr bwMode="auto">
              <a:xfrm>
                <a:off x="818" y="1954"/>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5" name="Rectangle 375"/>
              <p:cNvSpPr>
                <a:spLocks noChangeArrowheads="1"/>
              </p:cNvSpPr>
              <p:nvPr/>
            </p:nvSpPr>
            <p:spPr bwMode="auto">
              <a:xfrm>
                <a:off x="818" y="1964"/>
                <a:ext cx="364"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6" name="Rectangle 376"/>
              <p:cNvSpPr>
                <a:spLocks noChangeArrowheads="1"/>
              </p:cNvSpPr>
              <p:nvPr/>
            </p:nvSpPr>
            <p:spPr bwMode="auto">
              <a:xfrm>
                <a:off x="1182"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7" name="Rectangle 377"/>
              <p:cNvSpPr>
                <a:spLocks noChangeArrowheads="1"/>
              </p:cNvSpPr>
              <p:nvPr/>
            </p:nvSpPr>
            <p:spPr bwMode="auto">
              <a:xfrm>
                <a:off x="1192" y="1954"/>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8" name="Rectangle 378"/>
              <p:cNvSpPr>
                <a:spLocks noChangeArrowheads="1"/>
              </p:cNvSpPr>
              <p:nvPr/>
            </p:nvSpPr>
            <p:spPr bwMode="auto">
              <a:xfrm>
                <a:off x="1192" y="1964"/>
                <a:ext cx="364"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9" name="Rectangle 379"/>
              <p:cNvSpPr>
                <a:spLocks noChangeArrowheads="1"/>
              </p:cNvSpPr>
              <p:nvPr/>
            </p:nvSpPr>
            <p:spPr bwMode="auto">
              <a:xfrm>
                <a:off x="1556"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40" name="Rectangle 380"/>
              <p:cNvSpPr>
                <a:spLocks noChangeArrowheads="1"/>
              </p:cNvSpPr>
              <p:nvPr/>
            </p:nvSpPr>
            <p:spPr bwMode="auto">
              <a:xfrm>
                <a:off x="1566" y="1954"/>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41" name="Rectangle 381"/>
              <p:cNvSpPr>
                <a:spLocks noChangeArrowheads="1"/>
              </p:cNvSpPr>
              <p:nvPr/>
            </p:nvSpPr>
            <p:spPr bwMode="auto">
              <a:xfrm>
                <a:off x="1566" y="1964"/>
                <a:ext cx="364"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42" name="Rectangle 382"/>
              <p:cNvSpPr>
                <a:spLocks noChangeArrowheads="1"/>
              </p:cNvSpPr>
              <p:nvPr/>
            </p:nvSpPr>
            <p:spPr bwMode="auto">
              <a:xfrm>
                <a:off x="1930"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43" name="Rectangle 383"/>
              <p:cNvSpPr>
                <a:spLocks noChangeArrowheads="1"/>
              </p:cNvSpPr>
              <p:nvPr/>
            </p:nvSpPr>
            <p:spPr bwMode="auto">
              <a:xfrm>
                <a:off x="1940" y="1954"/>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44" name="Rectangle 384"/>
              <p:cNvSpPr>
                <a:spLocks noChangeArrowheads="1"/>
              </p:cNvSpPr>
              <p:nvPr/>
            </p:nvSpPr>
            <p:spPr bwMode="auto">
              <a:xfrm>
                <a:off x="1940" y="1964"/>
                <a:ext cx="364"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45" name="Rectangle 385"/>
              <p:cNvSpPr>
                <a:spLocks noChangeArrowheads="1"/>
              </p:cNvSpPr>
              <p:nvPr/>
            </p:nvSpPr>
            <p:spPr bwMode="auto">
              <a:xfrm>
                <a:off x="2304"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46" name="Rectangle 386"/>
              <p:cNvSpPr>
                <a:spLocks noChangeArrowheads="1"/>
              </p:cNvSpPr>
              <p:nvPr/>
            </p:nvSpPr>
            <p:spPr bwMode="auto">
              <a:xfrm>
                <a:off x="2314" y="1954"/>
                <a:ext cx="39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47" name="Rectangle 387"/>
              <p:cNvSpPr>
                <a:spLocks noChangeArrowheads="1"/>
              </p:cNvSpPr>
              <p:nvPr/>
            </p:nvSpPr>
            <p:spPr bwMode="auto">
              <a:xfrm>
                <a:off x="2314" y="1964"/>
                <a:ext cx="394"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48" name="Rectangle 388"/>
              <p:cNvSpPr>
                <a:spLocks noChangeArrowheads="1"/>
              </p:cNvSpPr>
              <p:nvPr/>
            </p:nvSpPr>
            <p:spPr bwMode="auto">
              <a:xfrm>
                <a:off x="2708"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49" name="Rectangle 389"/>
              <p:cNvSpPr>
                <a:spLocks noChangeArrowheads="1"/>
              </p:cNvSpPr>
              <p:nvPr/>
            </p:nvSpPr>
            <p:spPr bwMode="auto">
              <a:xfrm>
                <a:off x="2718" y="1954"/>
                <a:ext cx="333"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0" name="Rectangle 390"/>
              <p:cNvSpPr>
                <a:spLocks noChangeArrowheads="1"/>
              </p:cNvSpPr>
              <p:nvPr/>
            </p:nvSpPr>
            <p:spPr bwMode="auto">
              <a:xfrm>
                <a:off x="2718" y="1964"/>
                <a:ext cx="333" cy="38"/>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1" name="Rectangle 391"/>
              <p:cNvSpPr>
                <a:spLocks noChangeArrowheads="1"/>
              </p:cNvSpPr>
              <p:nvPr/>
            </p:nvSpPr>
            <p:spPr bwMode="auto">
              <a:xfrm>
                <a:off x="3051"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2" name="Rectangle 392"/>
              <p:cNvSpPr>
                <a:spLocks noChangeArrowheads="1"/>
              </p:cNvSpPr>
              <p:nvPr/>
            </p:nvSpPr>
            <p:spPr bwMode="auto">
              <a:xfrm>
                <a:off x="3061" y="1954"/>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3" name="Rectangle 393"/>
              <p:cNvSpPr>
                <a:spLocks noChangeArrowheads="1"/>
              </p:cNvSpPr>
              <p:nvPr/>
            </p:nvSpPr>
            <p:spPr bwMode="auto">
              <a:xfrm>
                <a:off x="3425"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4" name="Rectangle 394"/>
              <p:cNvSpPr>
                <a:spLocks noChangeArrowheads="1"/>
              </p:cNvSpPr>
              <p:nvPr/>
            </p:nvSpPr>
            <p:spPr bwMode="auto">
              <a:xfrm>
                <a:off x="3435" y="1954"/>
                <a:ext cx="363"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5" name="Rectangle 395"/>
              <p:cNvSpPr>
                <a:spLocks noChangeArrowheads="1"/>
              </p:cNvSpPr>
              <p:nvPr/>
            </p:nvSpPr>
            <p:spPr bwMode="auto">
              <a:xfrm>
                <a:off x="3798"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6" name="Rectangle 396"/>
              <p:cNvSpPr>
                <a:spLocks noChangeArrowheads="1"/>
              </p:cNvSpPr>
              <p:nvPr/>
            </p:nvSpPr>
            <p:spPr bwMode="auto">
              <a:xfrm>
                <a:off x="3808" y="1954"/>
                <a:ext cx="365"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7" name="Rectangle 397"/>
              <p:cNvSpPr>
                <a:spLocks noChangeArrowheads="1"/>
              </p:cNvSpPr>
              <p:nvPr/>
            </p:nvSpPr>
            <p:spPr bwMode="auto">
              <a:xfrm>
                <a:off x="4173"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8" name="Rectangle 398"/>
              <p:cNvSpPr>
                <a:spLocks noChangeArrowheads="1"/>
              </p:cNvSpPr>
              <p:nvPr/>
            </p:nvSpPr>
            <p:spPr bwMode="auto">
              <a:xfrm>
                <a:off x="4183" y="1954"/>
                <a:ext cx="362"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9" name="Rectangle 399"/>
              <p:cNvSpPr>
                <a:spLocks noChangeArrowheads="1"/>
              </p:cNvSpPr>
              <p:nvPr/>
            </p:nvSpPr>
            <p:spPr bwMode="auto">
              <a:xfrm>
                <a:off x="4545"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60" name="Rectangle 400"/>
              <p:cNvSpPr>
                <a:spLocks noChangeArrowheads="1"/>
              </p:cNvSpPr>
              <p:nvPr/>
            </p:nvSpPr>
            <p:spPr bwMode="auto">
              <a:xfrm>
                <a:off x="4555" y="1954"/>
                <a:ext cx="36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61" name="Rectangle 401"/>
              <p:cNvSpPr>
                <a:spLocks noChangeArrowheads="1"/>
              </p:cNvSpPr>
              <p:nvPr/>
            </p:nvSpPr>
            <p:spPr bwMode="auto">
              <a:xfrm>
                <a:off x="4919"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62" name="Rectangle 402"/>
              <p:cNvSpPr>
                <a:spLocks noChangeArrowheads="1"/>
              </p:cNvSpPr>
              <p:nvPr/>
            </p:nvSpPr>
            <p:spPr bwMode="auto">
              <a:xfrm>
                <a:off x="4929" y="1954"/>
                <a:ext cx="365"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63" name="Rectangle 403"/>
              <p:cNvSpPr>
                <a:spLocks noChangeArrowheads="1"/>
              </p:cNvSpPr>
              <p:nvPr/>
            </p:nvSpPr>
            <p:spPr bwMode="auto">
              <a:xfrm>
                <a:off x="5294" y="1954"/>
                <a:ext cx="10" cy="4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64" name="Rectangle 404"/>
              <p:cNvSpPr>
                <a:spLocks noChangeArrowheads="1"/>
              </p:cNvSpPr>
              <p:nvPr/>
            </p:nvSpPr>
            <p:spPr bwMode="auto">
              <a:xfrm>
                <a:off x="359"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65" name="Rectangle 405"/>
              <p:cNvSpPr>
                <a:spLocks noChangeArrowheads="1"/>
              </p:cNvSpPr>
              <p:nvPr/>
            </p:nvSpPr>
            <p:spPr bwMode="auto">
              <a:xfrm>
                <a:off x="359"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7" name="Rectangle 407"/>
            <p:cNvSpPr>
              <a:spLocks noChangeArrowheads="1"/>
            </p:cNvSpPr>
            <p:nvPr/>
          </p:nvSpPr>
          <p:spPr bwMode="auto">
            <a:xfrm>
              <a:off x="359"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 name="Rectangle 408"/>
            <p:cNvSpPr>
              <a:spLocks noChangeArrowheads="1"/>
            </p:cNvSpPr>
            <p:nvPr/>
          </p:nvSpPr>
          <p:spPr bwMode="auto">
            <a:xfrm>
              <a:off x="369" y="2325"/>
              <a:ext cx="439"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409"/>
            <p:cNvSpPr>
              <a:spLocks noChangeArrowheads="1"/>
            </p:cNvSpPr>
            <p:nvPr/>
          </p:nvSpPr>
          <p:spPr bwMode="auto">
            <a:xfrm>
              <a:off x="813" y="2288"/>
              <a:ext cx="374" cy="37"/>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 name="Rectangle 410"/>
            <p:cNvSpPr>
              <a:spLocks noChangeArrowheads="1"/>
            </p:cNvSpPr>
            <p:nvPr/>
          </p:nvSpPr>
          <p:spPr bwMode="auto">
            <a:xfrm>
              <a:off x="808"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Rectangle 411"/>
            <p:cNvSpPr>
              <a:spLocks noChangeArrowheads="1"/>
            </p:cNvSpPr>
            <p:nvPr/>
          </p:nvSpPr>
          <p:spPr bwMode="auto">
            <a:xfrm>
              <a:off x="808"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 name="Rectangle 412"/>
            <p:cNvSpPr>
              <a:spLocks noChangeArrowheads="1"/>
            </p:cNvSpPr>
            <p:nvPr/>
          </p:nvSpPr>
          <p:spPr bwMode="auto">
            <a:xfrm>
              <a:off x="818" y="2325"/>
              <a:ext cx="364"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Rectangle 413"/>
            <p:cNvSpPr>
              <a:spLocks noChangeArrowheads="1"/>
            </p:cNvSpPr>
            <p:nvPr/>
          </p:nvSpPr>
          <p:spPr bwMode="auto">
            <a:xfrm>
              <a:off x="1187" y="2288"/>
              <a:ext cx="374" cy="37"/>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 name="Rectangle 414"/>
            <p:cNvSpPr>
              <a:spLocks noChangeArrowheads="1"/>
            </p:cNvSpPr>
            <p:nvPr/>
          </p:nvSpPr>
          <p:spPr bwMode="auto">
            <a:xfrm>
              <a:off x="1182"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415"/>
            <p:cNvSpPr>
              <a:spLocks noChangeArrowheads="1"/>
            </p:cNvSpPr>
            <p:nvPr/>
          </p:nvSpPr>
          <p:spPr bwMode="auto">
            <a:xfrm>
              <a:off x="1182"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Rectangle 416"/>
            <p:cNvSpPr>
              <a:spLocks noChangeArrowheads="1"/>
            </p:cNvSpPr>
            <p:nvPr/>
          </p:nvSpPr>
          <p:spPr bwMode="auto">
            <a:xfrm>
              <a:off x="1192" y="2325"/>
              <a:ext cx="364"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Rectangle 417"/>
            <p:cNvSpPr>
              <a:spLocks noChangeArrowheads="1"/>
            </p:cNvSpPr>
            <p:nvPr/>
          </p:nvSpPr>
          <p:spPr bwMode="auto">
            <a:xfrm>
              <a:off x="1561" y="2288"/>
              <a:ext cx="374" cy="37"/>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Rectangle 418"/>
            <p:cNvSpPr>
              <a:spLocks noChangeArrowheads="1"/>
            </p:cNvSpPr>
            <p:nvPr/>
          </p:nvSpPr>
          <p:spPr bwMode="auto">
            <a:xfrm>
              <a:off x="1556"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Rectangle 419"/>
            <p:cNvSpPr>
              <a:spLocks noChangeArrowheads="1"/>
            </p:cNvSpPr>
            <p:nvPr/>
          </p:nvSpPr>
          <p:spPr bwMode="auto">
            <a:xfrm>
              <a:off x="1556"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Rectangle 420"/>
            <p:cNvSpPr>
              <a:spLocks noChangeArrowheads="1"/>
            </p:cNvSpPr>
            <p:nvPr/>
          </p:nvSpPr>
          <p:spPr bwMode="auto">
            <a:xfrm>
              <a:off x="1566" y="2325"/>
              <a:ext cx="364"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Rectangle 421"/>
            <p:cNvSpPr>
              <a:spLocks noChangeArrowheads="1"/>
            </p:cNvSpPr>
            <p:nvPr/>
          </p:nvSpPr>
          <p:spPr bwMode="auto">
            <a:xfrm>
              <a:off x="1935" y="2288"/>
              <a:ext cx="374" cy="37"/>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Rectangle 422"/>
            <p:cNvSpPr>
              <a:spLocks noChangeArrowheads="1"/>
            </p:cNvSpPr>
            <p:nvPr/>
          </p:nvSpPr>
          <p:spPr bwMode="auto">
            <a:xfrm>
              <a:off x="1930"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Rectangle 423"/>
            <p:cNvSpPr>
              <a:spLocks noChangeArrowheads="1"/>
            </p:cNvSpPr>
            <p:nvPr/>
          </p:nvSpPr>
          <p:spPr bwMode="auto">
            <a:xfrm>
              <a:off x="1930"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Rectangle 424"/>
            <p:cNvSpPr>
              <a:spLocks noChangeArrowheads="1"/>
            </p:cNvSpPr>
            <p:nvPr/>
          </p:nvSpPr>
          <p:spPr bwMode="auto">
            <a:xfrm>
              <a:off x="1940" y="2325"/>
              <a:ext cx="364"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Rectangle 425"/>
            <p:cNvSpPr>
              <a:spLocks noChangeArrowheads="1"/>
            </p:cNvSpPr>
            <p:nvPr/>
          </p:nvSpPr>
          <p:spPr bwMode="auto">
            <a:xfrm>
              <a:off x="2309" y="2288"/>
              <a:ext cx="404" cy="37"/>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Rectangle 426"/>
            <p:cNvSpPr>
              <a:spLocks noChangeArrowheads="1"/>
            </p:cNvSpPr>
            <p:nvPr/>
          </p:nvSpPr>
          <p:spPr bwMode="auto">
            <a:xfrm>
              <a:off x="2304"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 name="Rectangle 427"/>
            <p:cNvSpPr>
              <a:spLocks noChangeArrowheads="1"/>
            </p:cNvSpPr>
            <p:nvPr/>
          </p:nvSpPr>
          <p:spPr bwMode="auto">
            <a:xfrm>
              <a:off x="2304"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 name="Rectangle 428"/>
            <p:cNvSpPr>
              <a:spLocks noChangeArrowheads="1"/>
            </p:cNvSpPr>
            <p:nvPr/>
          </p:nvSpPr>
          <p:spPr bwMode="auto">
            <a:xfrm>
              <a:off x="2314" y="2325"/>
              <a:ext cx="394"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 name="Rectangle 429"/>
            <p:cNvSpPr>
              <a:spLocks noChangeArrowheads="1"/>
            </p:cNvSpPr>
            <p:nvPr/>
          </p:nvSpPr>
          <p:spPr bwMode="auto">
            <a:xfrm>
              <a:off x="2713" y="2288"/>
              <a:ext cx="343" cy="37"/>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1" name="Rectangle 430"/>
            <p:cNvSpPr>
              <a:spLocks noChangeArrowheads="1"/>
            </p:cNvSpPr>
            <p:nvPr/>
          </p:nvSpPr>
          <p:spPr bwMode="auto">
            <a:xfrm>
              <a:off x="2708"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24" name="Rectangle 431"/>
            <p:cNvSpPr>
              <a:spLocks noChangeArrowheads="1"/>
            </p:cNvSpPr>
            <p:nvPr/>
          </p:nvSpPr>
          <p:spPr bwMode="auto">
            <a:xfrm>
              <a:off x="2708"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25" name="Rectangle 432"/>
            <p:cNvSpPr>
              <a:spLocks noChangeArrowheads="1"/>
            </p:cNvSpPr>
            <p:nvPr/>
          </p:nvSpPr>
          <p:spPr bwMode="auto">
            <a:xfrm>
              <a:off x="2718" y="2325"/>
              <a:ext cx="333"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26" name="Rectangle 433"/>
            <p:cNvSpPr>
              <a:spLocks noChangeArrowheads="1"/>
            </p:cNvSpPr>
            <p:nvPr/>
          </p:nvSpPr>
          <p:spPr bwMode="auto">
            <a:xfrm>
              <a:off x="3051"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27" name="Rectangle 434"/>
            <p:cNvSpPr>
              <a:spLocks noChangeArrowheads="1"/>
            </p:cNvSpPr>
            <p:nvPr/>
          </p:nvSpPr>
          <p:spPr bwMode="auto">
            <a:xfrm>
              <a:off x="3051"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28" name="Rectangle 435"/>
            <p:cNvSpPr>
              <a:spLocks noChangeArrowheads="1"/>
            </p:cNvSpPr>
            <p:nvPr/>
          </p:nvSpPr>
          <p:spPr bwMode="auto">
            <a:xfrm>
              <a:off x="3061" y="2325"/>
              <a:ext cx="364"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0" name="Rectangle 436"/>
            <p:cNvSpPr>
              <a:spLocks noChangeArrowheads="1"/>
            </p:cNvSpPr>
            <p:nvPr/>
          </p:nvSpPr>
          <p:spPr bwMode="auto">
            <a:xfrm>
              <a:off x="3425"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1" name="Rectangle 437"/>
            <p:cNvSpPr>
              <a:spLocks noChangeArrowheads="1"/>
            </p:cNvSpPr>
            <p:nvPr/>
          </p:nvSpPr>
          <p:spPr bwMode="auto">
            <a:xfrm>
              <a:off x="3425"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2" name="Rectangle 438"/>
            <p:cNvSpPr>
              <a:spLocks noChangeArrowheads="1"/>
            </p:cNvSpPr>
            <p:nvPr/>
          </p:nvSpPr>
          <p:spPr bwMode="auto">
            <a:xfrm>
              <a:off x="3435" y="2325"/>
              <a:ext cx="363"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3" name="Rectangle 439"/>
            <p:cNvSpPr>
              <a:spLocks noChangeArrowheads="1"/>
            </p:cNvSpPr>
            <p:nvPr/>
          </p:nvSpPr>
          <p:spPr bwMode="auto">
            <a:xfrm>
              <a:off x="3798"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4" name="Rectangle 440"/>
            <p:cNvSpPr>
              <a:spLocks noChangeArrowheads="1"/>
            </p:cNvSpPr>
            <p:nvPr/>
          </p:nvSpPr>
          <p:spPr bwMode="auto">
            <a:xfrm>
              <a:off x="3798"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5" name="Rectangle 441"/>
            <p:cNvSpPr>
              <a:spLocks noChangeArrowheads="1"/>
            </p:cNvSpPr>
            <p:nvPr/>
          </p:nvSpPr>
          <p:spPr bwMode="auto">
            <a:xfrm>
              <a:off x="3808" y="2325"/>
              <a:ext cx="365"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6" name="Rectangle 442"/>
            <p:cNvSpPr>
              <a:spLocks noChangeArrowheads="1"/>
            </p:cNvSpPr>
            <p:nvPr/>
          </p:nvSpPr>
          <p:spPr bwMode="auto">
            <a:xfrm>
              <a:off x="4173"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7" name="Rectangle 443"/>
            <p:cNvSpPr>
              <a:spLocks noChangeArrowheads="1"/>
            </p:cNvSpPr>
            <p:nvPr/>
          </p:nvSpPr>
          <p:spPr bwMode="auto">
            <a:xfrm>
              <a:off x="4173"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8" name="Rectangle 444"/>
            <p:cNvSpPr>
              <a:spLocks noChangeArrowheads="1"/>
            </p:cNvSpPr>
            <p:nvPr/>
          </p:nvSpPr>
          <p:spPr bwMode="auto">
            <a:xfrm>
              <a:off x="4183" y="2325"/>
              <a:ext cx="362"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9" name="Rectangle 445"/>
            <p:cNvSpPr>
              <a:spLocks noChangeArrowheads="1"/>
            </p:cNvSpPr>
            <p:nvPr/>
          </p:nvSpPr>
          <p:spPr bwMode="auto">
            <a:xfrm>
              <a:off x="4545"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0" name="Rectangle 446"/>
            <p:cNvSpPr>
              <a:spLocks noChangeArrowheads="1"/>
            </p:cNvSpPr>
            <p:nvPr/>
          </p:nvSpPr>
          <p:spPr bwMode="auto">
            <a:xfrm>
              <a:off x="4545"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1" name="Rectangle 447"/>
            <p:cNvSpPr>
              <a:spLocks noChangeArrowheads="1"/>
            </p:cNvSpPr>
            <p:nvPr/>
          </p:nvSpPr>
          <p:spPr bwMode="auto">
            <a:xfrm>
              <a:off x="4555" y="2325"/>
              <a:ext cx="364"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2" name="Rectangle 448"/>
            <p:cNvSpPr>
              <a:spLocks noChangeArrowheads="1"/>
            </p:cNvSpPr>
            <p:nvPr/>
          </p:nvSpPr>
          <p:spPr bwMode="auto">
            <a:xfrm>
              <a:off x="4919"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3" name="Rectangle 449"/>
            <p:cNvSpPr>
              <a:spLocks noChangeArrowheads="1"/>
            </p:cNvSpPr>
            <p:nvPr/>
          </p:nvSpPr>
          <p:spPr bwMode="auto">
            <a:xfrm>
              <a:off x="4919"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4" name="Rectangle 450"/>
            <p:cNvSpPr>
              <a:spLocks noChangeArrowheads="1"/>
            </p:cNvSpPr>
            <p:nvPr/>
          </p:nvSpPr>
          <p:spPr bwMode="auto">
            <a:xfrm>
              <a:off x="4929" y="2325"/>
              <a:ext cx="365"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5" name="Rectangle 451"/>
            <p:cNvSpPr>
              <a:spLocks noChangeArrowheads="1"/>
            </p:cNvSpPr>
            <p:nvPr/>
          </p:nvSpPr>
          <p:spPr bwMode="auto">
            <a:xfrm>
              <a:off x="5294" y="2002"/>
              <a:ext cx="10" cy="32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6" name="Rectangle 452"/>
            <p:cNvSpPr>
              <a:spLocks noChangeArrowheads="1"/>
            </p:cNvSpPr>
            <p:nvPr/>
          </p:nvSpPr>
          <p:spPr bwMode="auto">
            <a:xfrm>
              <a:off x="5294"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7" name="Rectangle 453"/>
            <p:cNvSpPr>
              <a:spLocks noChangeArrowheads="1"/>
            </p:cNvSpPr>
            <p:nvPr/>
          </p:nvSpPr>
          <p:spPr bwMode="auto">
            <a:xfrm>
              <a:off x="5294" y="2325"/>
              <a:ext cx="1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8" name="Rectangle 454"/>
            <p:cNvSpPr>
              <a:spLocks noChangeArrowheads="1"/>
            </p:cNvSpPr>
            <p:nvPr/>
          </p:nvSpPr>
          <p:spPr bwMode="auto">
            <a:xfrm>
              <a:off x="2520" y="1270"/>
              <a:ext cx="2462" cy="276"/>
            </a:xfrm>
            <a:prstGeom prst="rect">
              <a:avLst/>
            </a:prstGeom>
            <a:solidFill>
              <a:srgbClr val="D2E9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9" name="Rectangle 455"/>
            <p:cNvSpPr>
              <a:spLocks noChangeArrowheads="1"/>
            </p:cNvSpPr>
            <p:nvPr/>
          </p:nvSpPr>
          <p:spPr bwMode="auto">
            <a:xfrm>
              <a:off x="2616" y="1334"/>
              <a:ext cx="87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4F6E4A"/>
                  </a:solidFill>
                  <a:effectLst/>
                  <a:latin typeface="Palatino"/>
                </a:rPr>
                <a:t>BASE PERIOD</a:t>
              </a:r>
              <a:endParaRPr kumimoji="0" lang="en-US" altLang="en-US" sz="1600" b="0" i="0" u="none" strike="noStrike" cap="none" normalizeH="0" baseline="0" dirty="0" smtClean="0">
                <a:ln>
                  <a:noFill/>
                </a:ln>
                <a:solidFill>
                  <a:schemeClr val="tx1"/>
                </a:solidFill>
                <a:effectLst/>
                <a:latin typeface="Palatino"/>
              </a:endParaRPr>
            </a:p>
          </p:txBody>
        </p:sp>
        <p:sp>
          <p:nvSpPr>
            <p:cNvPr id="1050" name="Rectangle 456"/>
            <p:cNvSpPr>
              <a:spLocks noChangeArrowheads="1"/>
            </p:cNvSpPr>
            <p:nvPr/>
          </p:nvSpPr>
          <p:spPr bwMode="auto">
            <a:xfrm>
              <a:off x="3607" y="1330"/>
              <a:ext cx="83"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51" name="Rectangle 457"/>
            <p:cNvSpPr>
              <a:spLocks noChangeArrowheads="1"/>
            </p:cNvSpPr>
            <p:nvPr/>
          </p:nvSpPr>
          <p:spPr bwMode="auto">
            <a:xfrm>
              <a:off x="3161" y="1619"/>
              <a:ext cx="1957" cy="301"/>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52" name="Rectangle 458"/>
            <p:cNvSpPr>
              <a:spLocks noChangeArrowheads="1"/>
            </p:cNvSpPr>
            <p:nvPr/>
          </p:nvSpPr>
          <p:spPr bwMode="auto">
            <a:xfrm>
              <a:off x="3450" y="1689"/>
              <a:ext cx="150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4F6E4A"/>
                  </a:solidFill>
                  <a:effectLst/>
                  <a:latin typeface="Palatino"/>
                </a:rPr>
                <a:t>ADJUSTMENT PERIOD</a:t>
              </a:r>
              <a:endParaRPr kumimoji="0" lang="en-US" altLang="en-US" sz="1600" b="0" i="0" u="none" strike="noStrike" cap="none" normalizeH="0" baseline="0" dirty="0" smtClean="0">
                <a:ln>
                  <a:noFill/>
                </a:ln>
                <a:solidFill>
                  <a:schemeClr val="tx1"/>
                </a:solidFill>
                <a:effectLst/>
                <a:latin typeface="Palatino"/>
              </a:endParaRPr>
            </a:p>
          </p:txBody>
        </p:sp>
        <p:sp>
          <p:nvSpPr>
            <p:cNvPr id="1053" name="Rectangle 459"/>
            <p:cNvSpPr>
              <a:spLocks noChangeArrowheads="1"/>
            </p:cNvSpPr>
            <p:nvPr/>
          </p:nvSpPr>
          <p:spPr bwMode="auto">
            <a:xfrm>
              <a:off x="4939" y="1691"/>
              <a:ext cx="84"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54" name="Rectangle 460"/>
            <p:cNvSpPr>
              <a:spLocks noChangeArrowheads="1"/>
            </p:cNvSpPr>
            <p:nvPr/>
          </p:nvSpPr>
          <p:spPr bwMode="auto">
            <a:xfrm>
              <a:off x="963" y="2010"/>
              <a:ext cx="1885" cy="269"/>
            </a:xfrm>
            <a:prstGeom prst="rect">
              <a:avLst/>
            </a:prstGeom>
            <a:solidFill>
              <a:srgbClr val="AED8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55" name="Rectangle 461"/>
            <p:cNvSpPr>
              <a:spLocks noChangeArrowheads="1"/>
            </p:cNvSpPr>
            <p:nvPr/>
          </p:nvSpPr>
          <p:spPr bwMode="auto">
            <a:xfrm>
              <a:off x="1039" y="2048"/>
              <a:ext cx="84"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0" i="0" u="none" strike="noStrike" cap="none" normalizeH="0" baseline="0" smtClean="0">
                  <a:ln>
                    <a:noFill/>
                  </a:ln>
                  <a:solidFill>
                    <a:srgbClr val="0000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56" name="Freeform 462"/>
            <p:cNvSpPr>
              <a:spLocks noEditPoints="1"/>
            </p:cNvSpPr>
            <p:nvPr/>
          </p:nvSpPr>
          <p:spPr bwMode="auto">
            <a:xfrm>
              <a:off x="1209" y="2107"/>
              <a:ext cx="1283" cy="86"/>
            </a:xfrm>
            <a:custGeom>
              <a:avLst/>
              <a:gdLst>
                <a:gd name="T0" fmla="*/ 0 w 16260"/>
                <a:gd name="T1" fmla="*/ 476 h 1086"/>
                <a:gd name="T2" fmla="*/ 16128 w 16260"/>
                <a:gd name="T3" fmla="*/ 476 h 1086"/>
                <a:gd name="T4" fmla="*/ 16128 w 16260"/>
                <a:gd name="T5" fmla="*/ 610 h 1086"/>
                <a:gd name="T6" fmla="*/ 0 w 16260"/>
                <a:gd name="T7" fmla="*/ 610 h 1086"/>
                <a:gd name="T8" fmla="*/ 0 w 16260"/>
                <a:gd name="T9" fmla="*/ 476 h 1086"/>
                <a:gd name="T10" fmla="*/ 15362 w 16260"/>
                <a:gd name="T11" fmla="*/ 19 h 1086"/>
                <a:gd name="T12" fmla="*/ 16260 w 16260"/>
                <a:gd name="T13" fmla="*/ 543 h 1086"/>
                <a:gd name="T14" fmla="*/ 15362 w 16260"/>
                <a:gd name="T15" fmla="*/ 1067 h 1086"/>
                <a:gd name="T16" fmla="*/ 15271 w 16260"/>
                <a:gd name="T17" fmla="*/ 1043 h 1086"/>
                <a:gd name="T18" fmla="*/ 15295 w 16260"/>
                <a:gd name="T19" fmla="*/ 952 h 1086"/>
                <a:gd name="T20" fmla="*/ 16095 w 16260"/>
                <a:gd name="T21" fmla="*/ 485 h 1086"/>
                <a:gd name="T22" fmla="*/ 16095 w 16260"/>
                <a:gd name="T23" fmla="*/ 601 h 1086"/>
                <a:gd name="T24" fmla="*/ 15295 w 16260"/>
                <a:gd name="T25" fmla="*/ 134 h 1086"/>
                <a:gd name="T26" fmla="*/ 15271 w 16260"/>
                <a:gd name="T27" fmla="*/ 43 h 1086"/>
                <a:gd name="T28" fmla="*/ 15362 w 16260"/>
                <a:gd name="T29" fmla="*/ 19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260" h="1086">
                  <a:moveTo>
                    <a:pt x="0" y="476"/>
                  </a:moveTo>
                  <a:lnTo>
                    <a:pt x="16128" y="476"/>
                  </a:lnTo>
                  <a:lnTo>
                    <a:pt x="16128" y="610"/>
                  </a:lnTo>
                  <a:lnTo>
                    <a:pt x="0" y="610"/>
                  </a:lnTo>
                  <a:lnTo>
                    <a:pt x="0" y="476"/>
                  </a:lnTo>
                  <a:close/>
                  <a:moveTo>
                    <a:pt x="15362" y="19"/>
                  </a:moveTo>
                  <a:lnTo>
                    <a:pt x="16260" y="543"/>
                  </a:lnTo>
                  <a:lnTo>
                    <a:pt x="15362" y="1067"/>
                  </a:lnTo>
                  <a:cubicBezTo>
                    <a:pt x="15330" y="1086"/>
                    <a:pt x="15289" y="1075"/>
                    <a:pt x="15271" y="1043"/>
                  </a:cubicBezTo>
                  <a:cubicBezTo>
                    <a:pt x="15252" y="1011"/>
                    <a:pt x="15263" y="971"/>
                    <a:pt x="15295" y="952"/>
                  </a:cubicBezTo>
                  <a:lnTo>
                    <a:pt x="16095" y="485"/>
                  </a:lnTo>
                  <a:lnTo>
                    <a:pt x="16095" y="601"/>
                  </a:lnTo>
                  <a:lnTo>
                    <a:pt x="15295" y="134"/>
                  </a:lnTo>
                  <a:cubicBezTo>
                    <a:pt x="15263" y="115"/>
                    <a:pt x="15252" y="75"/>
                    <a:pt x="15271" y="43"/>
                  </a:cubicBezTo>
                  <a:cubicBezTo>
                    <a:pt x="15289" y="11"/>
                    <a:pt x="15330" y="0"/>
                    <a:pt x="15362" y="19"/>
                  </a:cubicBezTo>
                  <a:close/>
                </a:path>
              </a:pathLst>
            </a:custGeom>
            <a:solidFill>
              <a:srgbClr val="4F6E4A"/>
            </a:solidFill>
            <a:ln w="0" cap="flat">
              <a:solidFill>
                <a:srgbClr val="4F6E4A"/>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057" name="Freeform 463"/>
            <p:cNvSpPr>
              <a:spLocks noEditPoints="1"/>
            </p:cNvSpPr>
            <p:nvPr/>
          </p:nvSpPr>
          <p:spPr bwMode="auto">
            <a:xfrm>
              <a:off x="3639" y="1382"/>
              <a:ext cx="1284" cy="85"/>
            </a:xfrm>
            <a:custGeom>
              <a:avLst/>
              <a:gdLst>
                <a:gd name="T0" fmla="*/ 0 w 8130"/>
                <a:gd name="T1" fmla="*/ 239 h 543"/>
                <a:gd name="T2" fmla="*/ 8064 w 8130"/>
                <a:gd name="T3" fmla="*/ 239 h 543"/>
                <a:gd name="T4" fmla="*/ 8064 w 8130"/>
                <a:gd name="T5" fmla="*/ 305 h 543"/>
                <a:gd name="T6" fmla="*/ 0 w 8130"/>
                <a:gd name="T7" fmla="*/ 305 h 543"/>
                <a:gd name="T8" fmla="*/ 0 w 8130"/>
                <a:gd name="T9" fmla="*/ 239 h 543"/>
                <a:gd name="T10" fmla="*/ 7681 w 8130"/>
                <a:gd name="T11" fmla="*/ 10 h 543"/>
                <a:gd name="T12" fmla="*/ 8130 w 8130"/>
                <a:gd name="T13" fmla="*/ 272 h 543"/>
                <a:gd name="T14" fmla="*/ 7681 w 8130"/>
                <a:gd name="T15" fmla="*/ 534 h 543"/>
                <a:gd name="T16" fmla="*/ 7635 w 8130"/>
                <a:gd name="T17" fmla="*/ 522 h 543"/>
                <a:gd name="T18" fmla="*/ 7647 w 8130"/>
                <a:gd name="T19" fmla="*/ 476 h 543"/>
                <a:gd name="T20" fmla="*/ 8047 w 8130"/>
                <a:gd name="T21" fmla="*/ 243 h 543"/>
                <a:gd name="T22" fmla="*/ 8047 w 8130"/>
                <a:gd name="T23" fmla="*/ 301 h 543"/>
                <a:gd name="T24" fmla="*/ 7647 w 8130"/>
                <a:gd name="T25" fmla="*/ 67 h 543"/>
                <a:gd name="T26" fmla="*/ 7635 w 8130"/>
                <a:gd name="T27" fmla="*/ 22 h 543"/>
                <a:gd name="T28" fmla="*/ 7681 w 8130"/>
                <a:gd name="T29" fmla="*/ 1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30" h="543">
                  <a:moveTo>
                    <a:pt x="0" y="239"/>
                  </a:moveTo>
                  <a:lnTo>
                    <a:pt x="8064" y="239"/>
                  </a:lnTo>
                  <a:lnTo>
                    <a:pt x="8064" y="305"/>
                  </a:lnTo>
                  <a:lnTo>
                    <a:pt x="0" y="305"/>
                  </a:lnTo>
                  <a:lnTo>
                    <a:pt x="0" y="239"/>
                  </a:lnTo>
                  <a:close/>
                  <a:moveTo>
                    <a:pt x="7681" y="10"/>
                  </a:moveTo>
                  <a:lnTo>
                    <a:pt x="8130" y="272"/>
                  </a:lnTo>
                  <a:lnTo>
                    <a:pt x="7681" y="534"/>
                  </a:lnTo>
                  <a:cubicBezTo>
                    <a:pt x="7665" y="543"/>
                    <a:pt x="7645" y="538"/>
                    <a:pt x="7635" y="522"/>
                  </a:cubicBezTo>
                  <a:cubicBezTo>
                    <a:pt x="7626" y="506"/>
                    <a:pt x="7631" y="486"/>
                    <a:pt x="7647" y="476"/>
                  </a:cubicBezTo>
                  <a:lnTo>
                    <a:pt x="8047" y="243"/>
                  </a:lnTo>
                  <a:lnTo>
                    <a:pt x="8047" y="301"/>
                  </a:lnTo>
                  <a:lnTo>
                    <a:pt x="7647" y="67"/>
                  </a:lnTo>
                  <a:cubicBezTo>
                    <a:pt x="7631" y="58"/>
                    <a:pt x="7626" y="38"/>
                    <a:pt x="7635" y="22"/>
                  </a:cubicBezTo>
                  <a:cubicBezTo>
                    <a:pt x="7645" y="6"/>
                    <a:pt x="7665" y="0"/>
                    <a:pt x="7681" y="10"/>
                  </a:cubicBezTo>
                  <a:close/>
                </a:path>
              </a:pathLst>
            </a:custGeom>
            <a:solidFill>
              <a:srgbClr val="4F6E4A"/>
            </a:solidFill>
            <a:ln w="0" cap="flat">
              <a:solidFill>
                <a:srgbClr val="4F6E4A"/>
              </a:solidFill>
              <a:prstDash val="solid"/>
              <a:round/>
              <a:headEnd/>
              <a:tailEnd/>
            </a:ln>
          </p:spPr>
          <p:txBody>
            <a:bodyPr vert="horz" wrap="square" lIns="91440" tIns="45720" rIns="91440" bIns="45720" numCol="1" anchor="t" anchorCtr="0" compatLnSpc="1">
              <a:prstTxWarp prst="textNoShape">
                <a:avLst/>
              </a:prstTxWarp>
            </a:bodyPr>
            <a:lstStyle/>
            <a:p>
              <a:endParaRPr lang="en-CA"/>
            </a:p>
          </p:txBody>
        </p:sp>
        <p:sp>
          <p:nvSpPr>
            <p:cNvPr id="1058" name="Rectangle 464"/>
            <p:cNvSpPr>
              <a:spLocks noChangeArrowheads="1"/>
            </p:cNvSpPr>
            <p:nvPr/>
          </p:nvSpPr>
          <p:spPr bwMode="auto">
            <a:xfrm>
              <a:off x="2326" y="1601"/>
              <a:ext cx="522" cy="33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59" name="Rectangle 465"/>
            <p:cNvSpPr>
              <a:spLocks noChangeArrowheads="1"/>
            </p:cNvSpPr>
            <p:nvPr/>
          </p:nvSpPr>
          <p:spPr bwMode="auto">
            <a:xfrm>
              <a:off x="2403" y="1641"/>
              <a:ext cx="40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EEB500"/>
                  </a:solidFill>
                  <a:effectLst/>
                  <a:latin typeface="Palatino"/>
                </a:rPr>
                <a:t>OPT IN/</a:t>
              </a:r>
              <a:endParaRPr kumimoji="0" lang="en-US" altLang="en-US" sz="1400" b="0" i="0" u="none" strike="noStrike" cap="none" normalizeH="0" baseline="0" dirty="0" smtClean="0">
                <a:ln>
                  <a:noFill/>
                </a:ln>
                <a:solidFill>
                  <a:schemeClr val="tx1"/>
                </a:solidFill>
                <a:effectLst/>
                <a:latin typeface="Palatino"/>
              </a:endParaRPr>
            </a:p>
          </p:txBody>
        </p:sp>
        <p:sp>
          <p:nvSpPr>
            <p:cNvPr id="1060" name="Rectangle 466"/>
            <p:cNvSpPr>
              <a:spLocks noChangeArrowheads="1"/>
            </p:cNvSpPr>
            <p:nvPr/>
          </p:nvSpPr>
          <p:spPr bwMode="auto">
            <a:xfrm>
              <a:off x="2797" y="1641"/>
              <a:ext cx="77"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smtClean="0">
                  <a:ln>
                    <a:noFill/>
                  </a:ln>
                  <a:solidFill>
                    <a:srgbClr val="EEB5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1" name="Rectangle 467"/>
            <p:cNvSpPr>
              <a:spLocks noChangeArrowheads="1"/>
            </p:cNvSpPr>
            <p:nvPr/>
          </p:nvSpPr>
          <p:spPr bwMode="auto">
            <a:xfrm>
              <a:off x="2486" y="1782"/>
              <a:ext cx="23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EEB500"/>
                  </a:solidFill>
                  <a:effectLst/>
                  <a:latin typeface="Palatino"/>
                </a:rPr>
                <a:t>OUT</a:t>
              </a:r>
              <a:endParaRPr kumimoji="0" lang="en-US" altLang="en-US" sz="1400" b="0" i="0" u="none" strike="noStrike" cap="none" normalizeH="0" baseline="0" dirty="0" smtClean="0">
                <a:ln>
                  <a:noFill/>
                </a:ln>
                <a:solidFill>
                  <a:schemeClr val="tx1"/>
                </a:solidFill>
                <a:effectLst/>
                <a:latin typeface="Palatino"/>
              </a:endParaRPr>
            </a:p>
          </p:txBody>
        </p:sp>
        <p:sp>
          <p:nvSpPr>
            <p:cNvPr id="1062" name="Rectangle 468"/>
            <p:cNvSpPr>
              <a:spLocks noChangeArrowheads="1"/>
            </p:cNvSpPr>
            <p:nvPr/>
          </p:nvSpPr>
          <p:spPr bwMode="auto">
            <a:xfrm>
              <a:off x="2714" y="1782"/>
              <a:ext cx="77"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smtClean="0">
                  <a:ln>
                    <a:noFill/>
                  </a:ln>
                  <a:solidFill>
                    <a:srgbClr val="EEB500"/>
                  </a:solidFill>
                  <a:effectLst/>
                  <a:latin typeface="Palatino Linotype" pitchFamily="18"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63" name="Rectangle 469"/>
            <p:cNvSpPr>
              <a:spLocks noChangeArrowheads="1"/>
            </p:cNvSpPr>
            <p:nvPr/>
          </p:nvSpPr>
          <p:spPr bwMode="auto">
            <a:xfrm>
              <a:off x="2899" y="1599"/>
              <a:ext cx="132" cy="3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64" name="Rectangle 470"/>
            <p:cNvSpPr>
              <a:spLocks noChangeArrowheads="1"/>
            </p:cNvSpPr>
            <p:nvPr/>
          </p:nvSpPr>
          <p:spPr bwMode="auto">
            <a:xfrm>
              <a:off x="2899" y="1607"/>
              <a:ext cx="142" cy="332"/>
            </a:xfrm>
            <a:prstGeom prst="rect">
              <a:avLst/>
            </a:prstGeom>
            <a:noFill/>
            <a:ln w="33338"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65" name="Line 471"/>
            <p:cNvSpPr>
              <a:spLocks noChangeShapeType="1"/>
            </p:cNvSpPr>
            <p:nvPr/>
          </p:nvSpPr>
          <p:spPr bwMode="auto">
            <a:xfrm>
              <a:off x="2883" y="1587"/>
              <a:ext cx="0" cy="373"/>
            </a:xfrm>
            <a:prstGeom prst="line">
              <a:avLst/>
            </a:prstGeom>
            <a:noFill/>
            <a:ln w="15875"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CA"/>
            </a:p>
          </p:txBody>
        </p:sp>
      </p:grpSp>
      <p:cxnSp>
        <p:nvCxnSpPr>
          <p:cNvPr id="474" name="Straight Connector 473"/>
          <p:cNvCxnSpPr/>
          <p:nvPr/>
        </p:nvCxnSpPr>
        <p:spPr bwMode="auto">
          <a:xfrm>
            <a:off x="533400" y="838200"/>
            <a:ext cx="6324600" cy="0"/>
          </a:xfrm>
          <a:prstGeom prst="line">
            <a:avLst/>
          </a:prstGeom>
          <a:noFill/>
          <a:ln w="12700" cap="flat" cmpd="sng" algn="ctr">
            <a:solidFill>
              <a:schemeClr val="tx1">
                <a:lumMod val="50000"/>
                <a:lumOff val="50000"/>
              </a:schemeClr>
            </a:solidFill>
            <a:prstDash val="lgDash"/>
            <a:round/>
            <a:headEnd type="none" w="med" len="med"/>
            <a:tailEnd type="none" w="med" len="med"/>
          </a:ln>
          <a:effectLst/>
        </p:spPr>
      </p:cxnSp>
    </p:spTree>
    <p:extLst>
      <p:ext uri="{BB962C8B-B14F-4D97-AF65-F5344CB8AC3E}">
        <p14:creationId xmlns:p14="http://schemas.microsoft.com/office/powerpoint/2010/main" val="2000626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112837"/>
            <a:ext cx="8229600" cy="4525963"/>
          </a:xfrm>
        </p:spPr>
        <p:txBody>
          <a:bodyPr/>
          <a:lstStyle/>
          <a:p>
            <a:pPr>
              <a:spcBef>
                <a:spcPts val="0"/>
              </a:spcBef>
              <a:spcAft>
                <a:spcPts val="1800"/>
              </a:spcAft>
            </a:pPr>
            <a:r>
              <a:rPr lang="en-CA" sz="1650" dirty="0" smtClean="0">
                <a:latin typeface="+mj-lt"/>
              </a:rPr>
              <a:t>The global adjustment (GA) is a cost recovery mechanism that was introduced in 2005 as a way of ensuring that generators could recover their </a:t>
            </a:r>
            <a:r>
              <a:rPr lang="en-CA" sz="1650" dirty="0" smtClean="0">
                <a:latin typeface="+mj-lt"/>
              </a:rPr>
              <a:t>long-term </a:t>
            </a:r>
            <a:r>
              <a:rPr lang="en-CA" sz="1650" dirty="0" smtClean="0">
                <a:latin typeface="+mj-lt"/>
              </a:rPr>
              <a:t>investment or </a:t>
            </a:r>
            <a:r>
              <a:rPr lang="en-CA" sz="1650" dirty="0" smtClean="0">
                <a:latin typeface="+mj-lt"/>
              </a:rPr>
              <a:t>operating costs </a:t>
            </a:r>
            <a:r>
              <a:rPr lang="en-CA" sz="1650" dirty="0" smtClean="0">
                <a:latin typeface="+mj-lt"/>
              </a:rPr>
              <a:t>not covered through current market revenues.</a:t>
            </a:r>
          </a:p>
          <a:p>
            <a:pPr>
              <a:spcBef>
                <a:spcPts val="0"/>
              </a:spcBef>
              <a:spcAft>
                <a:spcPts val="600"/>
              </a:spcAft>
            </a:pPr>
            <a:r>
              <a:rPr lang="en-CA" sz="1650" dirty="0" smtClean="0">
                <a:latin typeface="+mj-lt"/>
              </a:rPr>
              <a:t>It now recovers costs related to contracted and regulated generation and conservation and demand management programs.</a:t>
            </a:r>
          </a:p>
          <a:p>
            <a:pPr lvl="1">
              <a:spcBef>
                <a:spcPts val="0"/>
              </a:spcBef>
              <a:spcAft>
                <a:spcPts val="1800"/>
              </a:spcAft>
            </a:pPr>
            <a:r>
              <a:rPr lang="en-CA" sz="1650" dirty="0" smtClean="0">
                <a:latin typeface="+mj-lt"/>
              </a:rPr>
              <a:t>Generators are paid through the market first, then compensated later through the GA to meet their regulated or contracted rates</a:t>
            </a:r>
          </a:p>
          <a:p>
            <a:pPr>
              <a:spcBef>
                <a:spcPts val="0"/>
              </a:spcBef>
              <a:spcAft>
                <a:spcPts val="1800"/>
              </a:spcAft>
            </a:pPr>
            <a:r>
              <a:rPr lang="en-CA" sz="1650" dirty="0">
                <a:latin typeface="+mj-lt"/>
              </a:rPr>
              <a:t>Most customers in the province pay global adjustment based on the amount of electricity they consume in a month (kWh). They are referred to as Class B</a:t>
            </a:r>
            <a:r>
              <a:rPr lang="en-CA" sz="1650" dirty="0" smtClean="0">
                <a:latin typeface="+mj-lt"/>
              </a:rPr>
              <a:t>. Class B can be RPP and non-RPP consumers.</a:t>
            </a:r>
            <a:endParaRPr lang="en-CA" sz="1650" dirty="0">
              <a:latin typeface="+mj-lt"/>
            </a:endParaRPr>
          </a:p>
          <a:p>
            <a:pPr>
              <a:spcBef>
                <a:spcPts val="0"/>
              </a:spcBef>
              <a:spcAft>
                <a:spcPts val="1800"/>
              </a:spcAft>
            </a:pPr>
            <a:r>
              <a:rPr lang="en-CA" sz="1650" dirty="0">
                <a:latin typeface="+mj-lt"/>
              </a:rPr>
              <a:t>Customers who participate in the Industrial Conservation Initiative (ICI), referred to as Class A, pay global adjustment based on their percentage </a:t>
            </a:r>
            <a:r>
              <a:rPr lang="en-CA" sz="1650" dirty="0" smtClean="0">
                <a:latin typeface="+mj-lt"/>
              </a:rPr>
              <a:t>contribution during the </a:t>
            </a:r>
            <a:r>
              <a:rPr lang="en-CA" sz="1650" dirty="0">
                <a:latin typeface="+mj-lt"/>
              </a:rPr>
              <a:t>top five peak Ontario demand hours (i.e. peak demand factor) over a year-long period.</a:t>
            </a:r>
          </a:p>
          <a:p>
            <a:pPr lvl="1">
              <a:spcBef>
                <a:spcPts val="0"/>
              </a:spcBef>
              <a:spcAft>
                <a:spcPts val="1800"/>
              </a:spcAft>
            </a:pPr>
            <a:endParaRPr lang="en-CA" sz="1650" dirty="0" smtClean="0"/>
          </a:p>
          <a:p>
            <a:pPr>
              <a:spcBef>
                <a:spcPts val="0"/>
              </a:spcBef>
              <a:spcAft>
                <a:spcPts val="1800"/>
              </a:spcAft>
            </a:pPr>
            <a:endParaRPr lang="en-CA" sz="1650" dirty="0" smtClean="0"/>
          </a:p>
          <a:p>
            <a:pPr lvl="1">
              <a:spcBef>
                <a:spcPts val="0"/>
              </a:spcBef>
              <a:spcAft>
                <a:spcPts val="1800"/>
              </a:spcAft>
            </a:pPr>
            <a:endParaRPr lang="en-CA" sz="1650" dirty="0" smtClean="0"/>
          </a:p>
          <a:p>
            <a:pPr lvl="1">
              <a:spcBef>
                <a:spcPts val="0"/>
              </a:spcBef>
              <a:spcAft>
                <a:spcPts val="1200"/>
              </a:spcAft>
            </a:pPr>
            <a:endParaRPr lang="en-CA" sz="1650" dirty="0" smtClean="0"/>
          </a:p>
        </p:txBody>
      </p:sp>
      <p:sp>
        <p:nvSpPr>
          <p:cNvPr id="3" name="Text Placeholder 2"/>
          <p:cNvSpPr>
            <a:spLocks noGrp="1"/>
          </p:cNvSpPr>
          <p:nvPr>
            <p:ph type="body" sz="quarter" idx="11"/>
          </p:nvPr>
        </p:nvSpPr>
        <p:spPr>
          <a:xfrm>
            <a:off x="457200" y="304800"/>
            <a:ext cx="8153400" cy="762000"/>
          </a:xfrm>
        </p:spPr>
        <p:txBody>
          <a:bodyPr/>
          <a:lstStyle/>
          <a:p>
            <a:r>
              <a:rPr lang="en-CA" dirty="0" smtClean="0"/>
              <a:t>Global Adjustment Overview</a:t>
            </a:r>
            <a:endParaRPr lang="en-CA" dirty="0"/>
          </a:p>
        </p:txBody>
      </p:sp>
      <p:sp>
        <p:nvSpPr>
          <p:cNvPr id="4" name="Slide Number Placeholder 3"/>
          <p:cNvSpPr>
            <a:spLocks noGrp="1"/>
          </p:cNvSpPr>
          <p:nvPr>
            <p:ph type="sldNum" sz="quarter" idx="4"/>
          </p:nvPr>
        </p:nvSpPr>
        <p:spPr/>
        <p:txBody>
          <a:bodyPr/>
          <a:lstStyle/>
          <a:p>
            <a:fld id="{1CC39DA2-9D1F-4287-9053-008CCD6B2EEC}" type="slidenum">
              <a:rPr lang="en-CA" smtClean="0"/>
              <a:pPr/>
              <a:t>2</a:t>
            </a:fld>
            <a:endParaRPr lang="en-CA" dirty="0"/>
          </a:p>
        </p:txBody>
      </p:sp>
      <p:cxnSp>
        <p:nvCxnSpPr>
          <p:cNvPr id="5" name="Straight Connector 4"/>
          <p:cNvCxnSpPr/>
          <p:nvPr/>
        </p:nvCxnSpPr>
        <p:spPr bwMode="auto">
          <a:xfrm>
            <a:off x="533400" y="838200"/>
            <a:ext cx="6324600" cy="0"/>
          </a:xfrm>
          <a:prstGeom prst="line">
            <a:avLst/>
          </a:prstGeom>
          <a:noFill/>
          <a:ln w="12700" cap="flat" cmpd="sng" algn="ctr">
            <a:solidFill>
              <a:schemeClr val="tx1">
                <a:lumMod val="50000"/>
                <a:lumOff val="50000"/>
              </a:schemeClr>
            </a:solidFill>
            <a:prstDash val="lgDash"/>
            <a:round/>
            <a:headEnd type="none" w="med" len="med"/>
            <a:tailEnd type="none" w="med" len="med"/>
          </a:ln>
          <a:effectLst/>
        </p:spPr>
      </p:cxnSp>
    </p:spTree>
    <p:extLst>
      <p:ext uri="{BB962C8B-B14F-4D97-AF65-F5344CB8AC3E}">
        <p14:creationId xmlns:p14="http://schemas.microsoft.com/office/powerpoint/2010/main" val="21104324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bwMode="auto">
          <a:xfrm>
            <a:off x="4876798" y="4029398"/>
            <a:ext cx="236893" cy="640062"/>
          </a:xfrm>
          <a:prstGeom prst="rect">
            <a:avLst/>
          </a:prstGeom>
          <a:solidFill>
            <a:srgbClr val="FEE2B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CA" sz="2800" b="0" i="0" u="none" strike="noStrike" cap="none" normalizeH="0" baseline="0" smtClean="0">
              <a:ln>
                <a:noFill/>
              </a:ln>
              <a:solidFill>
                <a:schemeClr val="bg1"/>
              </a:solidFill>
              <a:effectLst/>
              <a:latin typeface="Arial" charset="0"/>
            </a:endParaRPr>
          </a:p>
        </p:txBody>
      </p:sp>
      <p:sp>
        <p:nvSpPr>
          <p:cNvPr id="17" name="TextBox 16"/>
          <p:cNvSpPr txBox="1"/>
          <p:nvPr/>
        </p:nvSpPr>
        <p:spPr>
          <a:xfrm>
            <a:off x="5266091" y="4029398"/>
            <a:ext cx="1896709" cy="553998"/>
          </a:xfrm>
          <a:prstGeom prst="rect">
            <a:avLst/>
          </a:prstGeom>
          <a:solidFill>
            <a:schemeClr val="accent1">
              <a:lumMod val="20000"/>
              <a:lumOff val="80000"/>
            </a:schemeClr>
          </a:solidFill>
        </p:spPr>
        <p:txBody>
          <a:bodyPr wrap="square" rtlCol="0">
            <a:spAutoFit/>
          </a:bodyPr>
          <a:lstStyle/>
          <a:p>
            <a:r>
              <a:rPr lang="en-CA" sz="1000" dirty="0" smtClean="0">
                <a:solidFill>
                  <a:schemeClr val="tx1"/>
                </a:solidFill>
                <a:latin typeface="Palatino"/>
              </a:rPr>
              <a:t>       Amounts payable to LDCs </a:t>
            </a:r>
          </a:p>
          <a:p>
            <a:pPr marL="285750" indent="-285750"/>
            <a:r>
              <a:rPr lang="en-CA" sz="1000" dirty="0" smtClean="0">
                <a:solidFill>
                  <a:schemeClr val="tx1"/>
                </a:solidFill>
                <a:latin typeface="Palatino"/>
              </a:rPr>
              <a:t>        for contracted embedded        generation</a:t>
            </a:r>
            <a:endParaRPr lang="en-CA" sz="1000" dirty="0">
              <a:solidFill>
                <a:schemeClr val="tx1"/>
              </a:solidFill>
              <a:latin typeface="Palatino"/>
            </a:endParaRPr>
          </a:p>
        </p:txBody>
      </p:sp>
      <p:sp>
        <p:nvSpPr>
          <p:cNvPr id="14" name="TextBox 13"/>
          <p:cNvSpPr txBox="1"/>
          <p:nvPr/>
        </p:nvSpPr>
        <p:spPr>
          <a:xfrm>
            <a:off x="3818291" y="4054313"/>
            <a:ext cx="838200" cy="1046440"/>
          </a:xfrm>
          <a:prstGeom prst="rect">
            <a:avLst/>
          </a:prstGeom>
          <a:solidFill>
            <a:schemeClr val="bg1">
              <a:lumMod val="85000"/>
            </a:schemeClr>
          </a:solidFill>
        </p:spPr>
        <p:txBody>
          <a:bodyPr wrap="square" rtlCol="0">
            <a:spAutoFit/>
          </a:bodyPr>
          <a:lstStyle/>
          <a:p>
            <a:pPr marL="0" lvl="1">
              <a:spcBef>
                <a:spcPts val="0"/>
              </a:spcBef>
              <a:spcAft>
                <a:spcPts val="1200"/>
              </a:spcAft>
            </a:pPr>
            <a:endParaRPr lang="en-CA" sz="1200" dirty="0" smtClean="0">
              <a:solidFill>
                <a:schemeClr val="tx1"/>
              </a:solidFill>
              <a:latin typeface="Palatino"/>
            </a:endParaRPr>
          </a:p>
          <a:p>
            <a:pPr marL="0" lvl="1">
              <a:spcBef>
                <a:spcPts val="0"/>
              </a:spcBef>
              <a:spcAft>
                <a:spcPts val="1200"/>
              </a:spcAft>
            </a:pPr>
            <a:endParaRPr lang="en-CA" sz="4000" dirty="0" smtClean="0">
              <a:solidFill>
                <a:schemeClr val="tx1"/>
              </a:solidFill>
              <a:latin typeface="Palatino"/>
            </a:endParaRPr>
          </a:p>
        </p:txBody>
      </p:sp>
      <p:sp>
        <p:nvSpPr>
          <p:cNvPr id="12" name="Rectangle 11"/>
          <p:cNvSpPr/>
          <p:nvPr/>
        </p:nvSpPr>
        <p:spPr bwMode="auto">
          <a:xfrm>
            <a:off x="1618633" y="4031005"/>
            <a:ext cx="847726" cy="1074395"/>
          </a:xfrm>
          <a:prstGeom prst="rect">
            <a:avLst/>
          </a:prstGeom>
          <a:solidFill>
            <a:srgbClr val="FFFFC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CA" sz="2800" b="0" i="0" u="none" strike="noStrike" cap="none" normalizeH="0" baseline="0" smtClean="0">
              <a:ln>
                <a:noFill/>
              </a:ln>
              <a:solidFill>
                <a:schemeClr val="bg1"/>
              </a:solidFill>
              <a:effectLst/>
              <a:latin typeface="Arial" charset="0"/>
            </a:endParaRPr>
          </a:p>
        </p:txBody>
      </p:sp>
      <p:sp>
        <p:nvSpPr>
          <p:cNvPr id="2" name="Content Placeholder 1"/>
          <p:cNvSpPr>
            <a:spLocks noGrp="1"/>
          </p:cNvSpPr>
          <p:nvPr>
            <p:ph idx="1"/>
          </p:nvPr>
        </p:nvSpPr>
        <p:spPr>
          <a:xfrm>
            <a:off x="468086" y="990600"/>
            <a:ext cx="8229600" cy="4525963"/>
          </a:xfrm>
        </p:spPr>
        <p:txBody>
          <a:bodyPr/>
          <a:lstStyle/>
          <a:p>
            <a:pPr>
              <a:spcBef>
                <a:spcPts val="0"/>
              </a:spcBef>
              <a:spcAft>
                <a:spcPts val="600"/>
              </a:spcAft>
            </a:pPr>
            <a:r>
              <a:rPr lang="en-CA" sz="1650" dirty="0" smtClean="0">
                <a:latin typeface="+mj-lt"/>
              </a:rPr>
              <a:t>The IESO uses inputs from four different sources at the </a:t>
            </a:r>
            <a:r>
              <a:rPr lang="en-CA" sz="1650" b="1" dirty="0" smtClean="0">
                <a:latin typeface="+mj-lt"/>
              </a:rPr>
              <a:t>end of each month</a:t>
            </a:r>
            <a:r>
              <a:rPr lang="en-CA" sz="1650" dirty="0" smtClean="0">
                <a:latin typeface="+mj-lt"/>
              </a:rPr>
              <a:t>:</a:t>
            </a:r>
          </a:p>
          <a:p>
            <a:pPr lvl="1">
              <a:spcBef>
                <a:spcPts val="0"/>
              </a:spcBef>
              <a:spcAft>
                <a:spcPts val="600"/>
              </a:spcAft>
            </a:pPr>
            <a:r>
              <a:rPr lang="en-CA" sz="1650" dirty="0" smtClean="0">
                <a:latin typeface="+mj-lt"/>
              </a:rPr>
              <a:t>Ontario Power Generation (OPG) information for its regulated assets</a:t>
            </a:r>
          </a:p>
          <a:p>
            <a:pPr lvl="1">
              <a:spcBef>
                <a:spcPts val="0"/>
              </a:spcBef>
              <a:spcAft>
                <a:spcPts val="600"/>
              </a:spcAft>
            </a:pPr>
            <a:r>
              <a:rPr lang="en-CA" sz="1650" dirty="0" smtClean="0">
                <a:latin typeface="+mj-lt"/>
              </a:rPr>
              <a:t>Ontario Electricity Financial Corporation (OEFC) information for non-utility generators submitted on IESO portal</a:t>
            </a:r>
          </a:p>
          <a:p>
            <a:pPr lvl="1">
              <a:spcBef>
                <a:spcPts val="0"/>
              </a:spcBef>
              <a:spcAft>
                <a:spcPts val="600"/>
              </a:spcAft>
            </a:pPr>
            <a:r>
              <a:rPr lang="en-CA" sz="1650" dirty="0" smtClean="0">
                <a:latin typeface="+mj-lt"/>
              </a:rPr>
              <a:t>Local Distribution Companies (LDCs) information submitted on IESO portal</a:t>
            </a:r>
          </a:p>
          <a:p>
            <a:pPr lvl="1">
              <a:spcBef>
                <a:spcPts val="0"/>
              </a:spcBef>
              <a:spcAft>
                <a:spcPts val="600"/>
              </a:spcAft>
            </a:pPr>
            <a:r>
              <a:rPr lang="en-CA" sz="1650" dirty="0" smtClean="0">
                <a:latin typeface="+mj-lt"/>
              </a:rPr>
              <a:t>IESO contracted generation and conservation and demand management programs</a:t>
            </a:r>
          </a:p>
          <a:p>
            <a:pPr>
              <a:spcBef>
                <a:spcPts val="0"/>
              </a:spcBef>
              <a:spcAft>
                <a:spcPts val="1800"/>
              </a:spcAft>
            </a:pPr>
            <a:r>
              <a:rPr lang="en-CA" sz="1650" dirty="0" smtClean="0">
                <a:latin typeface="+mj-lt"/>
              </a:rPr>
              <a:t>These amounts are entered into the GA equation to determine the total amount that the market owes so that calculations can be added to the last trade date of each month, available about 14 days into any month:</a:t>
            </a:r>
          </a:p>
          <a:p>
            <a:pPr>
              <a:spcBef>
                <a:spcPts val="0"/>
              </a:spcBef>
              <a:spcAft>
                <a:spcPts val="1800"/>
              </a:spcAft>
            </a:pPr>
            <a:endParaRPr lang="en-CA" sz="1650" dirty="0">
              <a:latin typeface="+mj-lt"/>
            </a:endParaRPr>
          </a:p>
          <a:p>
            <a:pPr marL="457200" lvl="1" indent="0">
              <a:spcBef>
                <a:spcPts val="0"/>
              </a:spcBef>
              <a:spcAft>
                <a:spcPts val="1800"/>
              </a:spcAft>
              <a:buNone/>
            </a:pPr>
            <a:r>
              <a:rPr lang="pt-BR" sz="1200" dirty="0" smtClean="0">
                <a:latin typeface="+mj-lt"/>
              </a:rPr>
              <a:t>		   </a:t>
            </a:r>
          </a:p>
          <a:p>
            <a:pPr marL="457200" lvl="1" indent="0">
              <a:spcBef>
                <a:spcPts val="0"/>
              </a:spcBef>
              <a:spcAft>
                <a:spcPts val="1800"/>
              </a:spcAft>
              <a:buNone/>
            </a:pPr>
            <a:r>
              <a:rPr lang="pt-BR" sz="1200" dirty="0">
                <a:latin typeface="+mj-lt"/>
              </a:rPr>
              <a:t>	</a:t>
            </a:r>
            <a:r>
              <a:rPr lang="pt-BR" sz="1200" dirty="0" smtClean="0">
                <a:latin typeface="+mj-lt"/>
              </a:rPr>
              <a:t>	</a:t>
            </a:r>
          </a:p>
        </p:txBody>
      </p:sp>
      <p:sp>
        <p:nvSpPr>
          <p:cNvPr id="3" name="Text Placeholder 2"/>
          <p:cNvSpPr>
            <a:spLocks noGrp="1"/>
          </p:cNvSpPr>
          <p:nvPr>
            <p:ph type="body" sz="quarter" idx="11"/>
          </p:nvPr>
        </p:nvSpPr>
        <p:spPr/>
        <p:txBody>
          <a:bodyPr/>
          <a:lstStyle/>
          <a:p>
            <a:r>
              <a:rPr lang="en-CA" dirty="0" smtClean="0"/>
              <a:t>Global Adjustment Calculation</a:t>
            </a:r>
            <a:endParaRPr lang="en-CA" dirty="0"/>
          </a:p>
        </p:txBody>
      </p:sp>
      <p:sp>
        <p:nvSpPr>
          <p:cNvPr id="4" name="Slide Number Placeholder 3"/>
          <p:cNvSpPr>
            <a:spLocks noGrp="1"/>
          </p:cNvSpPr>
          <p:nvPr>
            <p:ph type="sldNum" sz="quarter" idx="4"/>
          </p:nvPr>
        </p:nvSpPr>
        <p:spPr/>
        <p:txBody>
          <a:bodyPr/>
          <a:lstStyle/>
          <a:p>
            <a:fld id="{1CC39DA2-9D1F-4287-9053-008CCD6B2EEC}" type="slidenum">
              <a:rPr lang="en-CA" smtClean="0"/>
              <a:pPr/>
              <a:t>3</a:t>
            </a:fld>
            <a:endParaRPr lang="en-CA" dirty="0"/>
          </a:p>
        </p:txBody>
      </p:sp>
      <p:cxnSp>
        <p:nvCxnSpPr>
          <p:cNvPr id="5" name="Straight Connector 4"/>
          <p:cNvCxnSpPr/>
          <p:nvPr/>
        </p:nvCxnSpPr>
        <p:spPr bwMode="auto">
          <a:xfrm>
            <a:off x="533400" y="838200"/>
            <a:ext cx="6324600" cy="0"/>
          </a:xfrm>
          <a:prstGeom prst="line">
            <a:avLst/>
          </a:prstGeom>
          <a:noFill/>
          <a:ln w="12700" cap="flat" cmpd="sng" algn="ctr">
            <a:solidFill>
              <a:schemeClr val="tx1">
                <a:lumMod val="50000"/>
                <a:lumOff val="50000"/>
              </a:schemeClr>
            </a:solidFill>
            <a:prstDash val="lgDash"/>
            <a:round/>
            <a:headEnd type="none" w="med" len="med"/>
            <a:tailEnd type="none" w="med" len="med"/>
          </a:ln>
          <a:effectLst/>
        </p:spPr>
      </p:cxnSp>
      <p:sp>
        <p:nvSpPr>
          <p:cNvPr id="6" name="TextBox 5"/>
          <p:cNvSpPr txBox="1"/>
          <p:nvPr/>
        </p:nvSpPr>
        <p:spPr>
          <a:xfrm>
            <a:off x="1143000" y="4321314"/>
            <a:ext cx="1543050" cy="707886"/>
          </a:xfrm>
          <a:prstGeom prst="rect">
            <a:avLst/>
          </a:prstGeom>
          <a:noFill/>
        </p:spPr>
        <p:txBody>
          <a:bodyPr wrap="square" rtlCol="0">
            <a:spAutoFit/>
          </a:bodyPr>
          <a:lstStyle/>
          <a:p>
            <a:pPr lvl="1">
              <a:spcBef>
                <a:spcPts val="0"/>
              </a:spcBef>
              <a:spcAft>
                <a:spcPts val="1200"/>
              </a:spcAft>
            </a:pPr>
            <a:r>
              <a:rPr lang="en-CA" sz="1000" dirty="0" smtClean="0">
                <a:solidFill>
                  <a:schemeClr val="tx1"/>
                </a:solidFill>
                <a:latin typeface="Palatino"/>
              </a:rPr>
              <a:t>OPG regulated costs minus amount paid through market</a:t>
            </a:r>
            <a:endParaRPr lang="en-CA" sz="1000" dirty="0">
              <a:solidFill>
                <a:schemeClr val="tx1"/>
              </a:solidFill>
              <a:latin typeface="Palatino"/>
            </a:endParaRPr>
          </a:p>
        </p:txBody>
      </p:sp>
      <p:sp>
        <p:nvSpPr>
          <p:cNvPr id="7" name="TextBox 6"/>
          <p:cNvSpPr txBox="1"/>
          <p:nvPr/>
        </p:nvSpPr>
        <p:spPr>
          <a:xfrm>
            <a:off x="2751492" y="4039667"/>
            <a:ext cx="838200" cy="1061829"/>
          </a:xfrm>
          <a:prstGeom prst="rect">
            <a:avLst/>
          </a:prstGeom>
          <a:solidFill>
            <a:schemeClr val="accent1">
              <a:lumMod val="20000"/>
              <a:lumOff val="80000"/>
            </a:schemeClr>
          </a:solidFill>
        </p:spPr>
        <p:txBody>
          <a:bodyPr wrap="square" rtlCol="0">
            <a:spAutoFit/>
          </a:bodyPr>
          <a:lstStyle/>
          <a:p>
            <a:pPr marL="0" lvl="1">
              <a:spcBef>
                <a:spcPts val="0"/>
              </a:spcBef>
              <a:spcAft>
                <a:spcPts val="1200"/>
              </a:spcAft>
            </a:pPr>
            <a:endParaRPr lang="en-CA" sz="1000" spc="-20" dirty="0" smtClean="0">
              <a:solidFill>
                <a:schemeClr val="tx1"/>
              </a:solidFill>
              <a:latin typeface="Palatino"/>
            </a:endParaRPr>
          </a:p>
          <a:p>
            <a:pPr marL="0" lvl="1">
              <a:spcBef>
                <a:spcPts val="0"/>
              </a:spcBef>
              <a:spcAft>
                <a:spcPts val="1200"/>
              </a:spcAft>
            </a:pPr>
            <a:endParaRPr lang="en-CA" sz="1000" spc="-20" dirty="0">
              <a:solidFill>
                <a:schemeClr val="tx1"/>
              </a:solidFill>
              <a:latin typeface="Palatino"/>
            </a:endParaRPr>
          </a:p>
          <a:p>
            <a:pPr marL="0" lvl="1">
              <a:spcBef>
                <a:spcPts val="0"/>
              </a:spcBef>
              <a:spcAft>
                <a:spcPts val="1200"/>
              </a:spcAft>
            </a:pPr>
            <a:endParaRPr lang="en-CA" sz="1000" spc="-20" dirty="0" smtClean="0">
              <a:solidFill>
                <a:schemeClr val="tx1"/>
              </a:solidFill>
              <a:latin typeface="Palatino"/>
            </a:endParaRPr>
          </a:p>
          <a:p>
            <a:pPr marL="0" lvl="1">
              <a:spcBef>
                <a:spcPts val="0"/>
              </a:spcBef>
              <a:spcAft>
                <a:spcPts val="1200"/>
              </a:spcAft>
            </a:pPr>
            <a:endParaRPr lang="en-CA" sz="300" spc="-20" dirty="0">
              <a:solidFill>
                <a:schemeClr val="tx1"/>
              </a:solidFill>
              <a:latin typeface="Palatino"/>
            </a:endParaRPr>
          </a:p>
        </p:txBody>
      </p:sp>
      <p:sp>
        <p:nvSpPr>
          <p:cNvPr id="10" name="TextBox 9"/>
          <p:cNvSpPr txBox="1"/>
          <p:nvPr/>
        </p:nvSpPr>
        <p:spPr>
          <a:xfrm>
            <a:off x="1132241" y="4010434"/>
            <a:ext cx="4554184" cy="369332"/>
          </a:xfrm>
          <a:prstGeom prst="rect">
            <a:avLst/>
          </a:prstGeom>
          <a:noFill/>
        </p:spPr>
        <p:txBody>
          <a:bodyPr wrap="square" rtlCol="0">
            <a:spAutoFit/>
          </a:bodyPr>
          <a:lstStyle/>
          <a:p>
            <a:pPr lvl="1">
              <a:spcBef>
                <a:spcPts val="0"/>
              </a:spcBef>
              <a:spcAft>
                <a:spcPts val="1200"/>
              </a:spcAft>
            </a:pPr>
            <a:r>
              <a:rPr lang="pt-BR" sz="1800" dirty="0">
                <a:solidFill>
                  <a:schemeClr val="tx1"/>
                </a:solidFill>
                <a:latin typeface="Palatino"/>
              </a:rPr>
              <a:t>(A </a:t>
            </a:r>
            <a:r>
              <a:rPr lang="pt-BR" sz="1800" dirty="0" smtClean="0">
                <a:solidFill>
                  <a:schemeClr val="tx1"/>
                </a:solidFill>
                <a:latin typeface="Palatino"/>
              </a:rPr>
              <a:t>- </a:t>
            </a:r>
            <a:r>
              <a:rPr lang="pt-BR" sz="1800" dirty="0">
                <a:solidFill>
                  <a:schemeClr val="tx1"/>
                </a:solidFill>
                <a:latin typeface="Palatino"/>
              </a:rPr>
              <a:t>B) </a:t>
            </a:r>
            <a:r>
              <a:rPr lang="pt-BR" sz="1800" dirty="0" smtClean="0">
                <a:solidFill>
                  <a:schemeClr val="tx1"/>
                </a:solidFill>
                <a:latin typeface="Palatino"/>
              </a:rPr>
              <a:t>  +  (</a:t>
            </a:r>
            <a:r>
              <a:rPr lang="pt-BR" sz="1800" dirty="0">
                <a:solidFill>
                  <a:schemeClr val="tx1"/>
                </a:solidFill>
                <a:latin typeface="Palatino"/>
              </a:rPr>
              <a:t>C </a:t>
            </a:r>
            <a:r>
              <a:rPr lang="pt-BR" sz="1800" dirty="0" smtClean="0">
                <a:solidFill>
                  <a:schemeClr val="tx1"/>
                </a:solidFill>
                <a:latin typeface="Palatino"/>
              </a:rPr>
              <a:t>- </a:t>
            </a:r>
            <a:r>
              <a:rPr lang="pt-BR" sz="1800" dirty="0">
                <a:solidFill>
                  <a:schemeClr val="tx1"/>
                </a:solidFill>
                <a:latin typeface="Palatino"/>
              </a:rPr>
              <a:t>D</a:t>
            </a:r>
            <a:r>
              <a:rPr lang="pt-BR" sz="1800" dirty="0" smtClean="0">
                <a:solidFill>
                  <a:schemeClr val="tx1"/>
                </a:solidFill>
                <a:latin typeface="Palatino"/>
              </a:rPr>
              <a:t>)  +  (</a:t>
            </a:r>
            <a:r>
              <a:rPr lang="pt-BR" sz="1800" dirty="0">
                <a:solidFill>
                  <a:schemeClr val="tx1"/>
                </a:solidFill>
                <a:latin typeface="Palatino"/>
              </a:rPr>
              <a:t>E – F</a:t>
            </a:r>
            <a:r>
              <a:rPr lang="pt-BR" sz="1800" dirty="0" smtClean="0">
                <a:solidFill>
                  <a:schemeClr val="tx1"/>
                </a:solidFill>
                <a:latin typeface="Palatino"/>
              </a:rPr>
              <a:t>)  + G + H</a:t>
            </a:r>
            <a:endParaRPr lang="pt-BR" sz="1800" dirty="0">
              <a:solidFill>
                <a:schemeClr val="tx1"/>
              </a:solidFill>
              <a:latin typeface="Palatino"/>
            </a:endParaRPr>
          </a:p>
        </p:txBody>
      </p:sp>
      <p:sp>
        <p:nvSpPr>
          <p:cNvPr id="8" name="Rectangle 7"/>
          <p:cNvSpPr/>
          <p:nvPr/>
        </p:nvSpPr>
        <p:spPr bwMode="auto">
          <a:xfrm>
            <a:off x="2209800" y="3695692"/>
            <a:ext cx="990600" cy="110490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CA" sz="2800" b="0" i="0" u="none" strike="noStrike" cap="none" normalizeH="0" baseline="0" smtClean="0">
              <a:ln>
                <a:noFill/>
              </a:ln>
              <a:solidFill>
                <a:schemeClr val="bg1"/>
              </a:solidFill>
              <a:effectLst/>
              <a:latin typeface="Arial" charset="0"/>
            </a:endParaRPr>
          </a:p>
        </p:txBody>
      </p:sp>
      <p:sp>
        <p:nvSpPr>
          <p:cNvPr id="11" name="Rectangle 10"/>
          <p:cNvSpPr/>
          <p:nvPr/>
        </p:nvSpPr>
        <p:spPr bwMode="auto">
          <a:xfrm>
            <a:off x="2077067" y="3908047"/>
            <a:ext cx="990600" cy="10668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CA" sz="2800" b="0" i="0" u="none" strike="noStrike" cap="none" normalizeH="0" baseline="0" smtClean="0">
              <a:ln>
                <a:noFill/>
              </a:ln>
              <a:solidFill>
                <a:schemeClr val="bg1"/>
              </a:solidFill>
              <a:effectLst/>
              <a:latin typeface="Arial" charset="0"/>
            </a:endParaRPr>
          </a:p>
        </p:txBody>
      </p:sp>
      <p:sp>
        <p:nvSpPr>
          <p:cNvPr id="13" name="TextBox 12"/>
          <p:cNvSpPr txBox="1"/>
          <p:nvPr/>
        </p:nvSpPr>
        <p:spPr>
          <a:xfrm>
            <a:off x="2684817" y="4364377"/>
            <a:ext cx="904875" cy="1169551"/>
          </a:xfrm>
          <a:prstGeom prst="rect">
            <a:avLst/>
          </a:prstGeom>
          <a:noFill/>
        </p:spPr>
        <p:txBody>
          <a:bodyPr wrap="square" rtlCol="0">
            <a:spAutoFit/>
          </a:bodyPr>
          <a:lstStyle/>
          <a:p>
            <a:pPr marL="0" lvl="1">
              <a:spcBef>
                <a:spcPts val="0"/>
              </a:spcBef>
              <a:spcAft>
                <a:spcPts val="1200"/>
              </a:spcAft>
              <a:tabLst>
                <a:tab pos="628650" algn="l"/>
              </a:tabLst>
            </a:pPr>
            <a:r>
              <a:rPr lang="en-CA" sz="1000" spc="-30" dirty="0" smtClean="0">
                <a:solidFill>
                  <a:schemeClr val="tx1"/>
                </a:solidFill>
                <a:latin typeface="Palatino"/>
              </a:rPr>
              <a:t>OEFC NUG </a:t>
            </a:r>
            <a:r>
              <a:rPr lang="en-CA" sz="1000" spc="-30" dirty="0">
                <a:solidFill>
                  <a:schemeClr val="tx1"/>
                </a:solidFill>
                <a:latin typeface="Palatino"/>
              </a:rPr>
              <a:t>costs minus amount paid through </a:t>
            </a:r>
            <a:r>
              <a:rPr lang="en-CA" sz="1000" spc="-30" dirty="0" smtClean="0">
                <a:solidFill>
                  <a:schemeClr val="tx1"/>
                </a:solidFill>
                <a:latin typeface="Palatino"/>
              </a:rPr>
              <a:t>market</a:t>
            </a:r>
          </a:p>
          <a:p>
            <a:pPr marL="0" lvl="1">
              <a:spcBef>
                <a:spcPts val="0"/>
              </a:spcBef>
              <a:spcAft>
                <a:spcPts val="1200"/>
              </a:spcAft>
              <a:tabLst>
                <a:tab pos="628650" algn="l"/>
              </a:tabLst>
            </a:pPr>
            <a:endParaRPr lang="en-CA" sz="1000" spc="-30" dirty="0">
              <a:solidFill>
                <a:schemeClr val="tx1"/>
              </a:solidFill>
              <a:latin typeface="Palatino"/>
            </a:endParaRPr>
          </a:p>
        </p:txBody>
      </p:sp>
      <p:sp>
        <p:nvSpPr>
          <p:cNvPr id="15" name="TextBox 14"/>
          <p:cNvSpPr txBox="1"/>
          <p:nvPr/>
        </p:nvSpPr>
        <p:spPr>
          <a:xfrm>
            <a:off x="3742091" y="4352010"/>
            <a:ext cx="1076324" cy="707886"/>
          </a:xfrm>
          <a:prstGeom prst="rect">
            <a:avLst/>
          </a:prstGeom>
          <a:noFill/>
        </p:spPr>
        <p:txBody>
          <a:bodyPr wrap="square" rtlCol="0">
            <a:spAutoFit/>
          </a:bodyPr>
          <a:lstStyle/>
          <a:p>
            <a:pPr marL="0" lvl="1">
              <a:spcBef>
                <a:spcPts val="0"/>
              </a:spcBef>
              <a:spcAft>
                <a:spcPts val="0"/>
              </a:spcAft>
            </a:pPr>
            <a:r>
              <a:rPr lang="en-CA" sz="1000" dirty="0" smtClean="0">
                <a:solidFill>
                  <a:schemeClr val="tx1"/>
                </a:solidFill>
                <a:latin typeface="Palatino"/>
              </a:rPr>
              <a:t>IESO contract </a:t>
            </a:r>
            <a:r>
              <a:rPr lang="en-CA" sz="1000" dirty="0">
                <a:solidFill>
                  <a:schemeClr val="tx1"/>
                </a:solidFill>
                <a:latin typeface="Palatino"/>
              </a:rPr>
              <a:t>costs </a:t>
            </a:r>
            <a:r>
              <a:rPr lang="en-CA" sz="1000" dirty="0" smtClean="0">
                <a:solidFill>
                  <a:schemeClr val="tx1"/>
                </a:solidFill>
                <a:latin typeface="Palatino"/>
              </a:rPr>
              <a:t>minus amount paid through market</a:t>
            </a:r>
            <a:endParaRPr lang="en-CA" sz="1000" dirty="0">
              <a:solidFill>
                <a:schemeClr val="tx1"/>
              </a:solidFill>
              <a:latin typeface="Palatino"/>
            </a:endParaRPr>
          </a:p>
        </p:txBody>
      </p:sp>
      <p:sp>
        <p:nvSpPr>
          <p:cNvPr id="16" name="TextBox 15"/>
          <p:cNvSpPr txBox="1"/>
          <p:nvPr/>
        </p:nvSpPr>
        <p:spPr>
          <a:xfrm>
            <a:off x="4876798" y="4659786"/>
            <a:ext cx="1337647" cy="400110"/>
          </a:xfrm>
          <a:prstGeom prst="rect">
            <a:avLst/>
          </a:prstGeom>
          <a:solidFill>
            <a:srgbClr val="FEE2B8"/>
          </a:solidFill>
        </p:spPr>
        <p:txBody>
          <a:bodyPr wrap="square" rtlCol="0">
            <a:spAutoFit/>
          </a:bodyPr>
          <a:lstStyle/>
          <a:p>
            <a:r>
              <a:rPr lang="en-CA" sz="1000" dirty="0">
                <a:solidFill>
                  <a:schemeClr val="tx1"/>
                </a:solidFill>
                <a:latin typeface="Palatino"/>
              </a:rPr>
              <a:t>IESO </a:t>
            </a:r>
            <a:r>
              <a:rPr lang="en-CA" sz="1000" dirty="0" smtClean="0">
                <a:solidFill>
                  <a:schemeClr val="tx1"/>
                </a:solidFill>
                <a:latin typeface="Palatino"/>
              </a:rPr>
              <a:t>costs for non-market procurement</a:t>
            </a:r>
            <a:endParaRPr lang="en-CA" sz="1000" dirty="0">
              <a:solidFill>
                <a:schemeClr val="tx1"/>
              </a:solidFill>
              <a:latin typeface="Palatino"/>
            </a:endParaRPr>
          </a:p>
        </p:txBody>
      </p:sp>
    </p:spTree>
    <p:extLst>
      <p:ext uri="{BB962C8B-B14F-4D97-AF65-F5344CB8AC3E}">
        <p14:creationId xmlns:p14="http://schemas.microsoft.com/office/powerpoint/2010/main" val="25858968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4953000"/>
          </a:xfrm>
        </p:spPr>
        <p:txBody>
          <a:bodyPr/>
          <a:lstStyle/>
          <a:p>
            <a:pPr>
              <a:spcBef>
                <a:spcPts val="0"/>
              </a:spcBef>
              <a:spcAft>
                <a:spcPts val="0"/>
              </a:spcAft>
            </a:pPr>
            <a:r>
              <a:rPr lang="en-CA" sz="1600" dirty="0" smtClean="0">
                <a:latin typeface="+mj-lt"/>
              </a:rPr>
              <a:t>The total global adjustment amount is allocated each month between Class A and Class B customers as follows:</a:t>
            </a:r>
          </a:p>
          <a:p>
            <a:pPr>
              <a:spcBef>
                <a:spcPts val="0"/>
              </a:spcBef>
              <a:spcAft>
                <a:spcPts val="0"/>
              </a:spcAft>
            </a:pPr>
            <a:endParaRPr lang="en-CA" sz="1600" dirty="0">
              <a:latin typeface="+mj-lt"/>
            </a:endParaRPr>
          </a:p>
          <a:p>
            <a:pPr lvl="1" indent="-342900">
              <a:spcBef>
                <a:spcPts val="0"/>
              </a:spcBef>
              <a:spcAft>
                <a:spcPts val="1200"/>
              </a:spcAft>
              <a:buFont typeface="+mj-lt"/>
              <a:buAutoNum type="arabicPeriod"/>
            </a:pPr>
            <a:r>
              <a:rPr lang="en-CA" sz="1600" dirty="0" smtClean="0">
                <a:latin typeface="+mj-lt"/>
              </a:rPr>
              <a:t>Separate out the amount Class A customers owe by multiplying the system-wide global adjustment costs by their peak demand factors (MPs and LDC combined)</a:t>
            </a:r>
          </a:p>
          <a:p>
            <a:pPr lvl="1" indent="-342900">
              <a:spcBef>
                <a:spcPts val="0"/>
              </a:spcBef>
              <a:spcAft>
                <a:spcPts val="1800"/>
              </a:spcAft>
              <a:buFont typeface="+mj-lt"/>
              <a:buAutoNum type="arabicPeriod"/>
            </a:pPr>
            <a:r>
              <a:rPr lang="en-CA" sz="1600" dirty="0" smtClean="0">
                <a:latin typeface="+mj-lt"/>
              </a:rPr>
              <a:t>Divide the rest between Class B customers based on their consumption, represented by their allocated quantity of energy withdrawn (AQEW) plus embedded quantities for LDCs</a:t>
            </a:r>
          </a:p>
          <a:p>
            <a:pPr>
              <a:spcBef>
                <a:spcPts val="0"/>
              </a:spcBef>
              <a:spcAft>
                <a:spcPts val="600"/>
              </a:spcAft>
            </a:pPr>
            <a:r>
              <a:rPr lang="en-CA" sz="1600" b="1" dirty="0">
                <a:latin typeface="+mj-lt"/>
              </a:rPr>
              <a:t>LDCs receive both Class A (Charge type 147) and Class B (Charge type 148) charges, which they must then allocated amongst their customers accordingly. </a:t>
            </a:r>
            <a:endParaRPr lang="en-CA" sz="1600" b="1" dirty="0" smtClean="0">
              <a:latin typeface="+mj-lt"/>
            </a:endParaRPr>
          </a:p>
          <a:p>
            <a:pPr lvl="1">
              <a:spcBef>
                <a:spcPts val="0"/>
              </a:spcBef>
              <a:spcAft>
                <a:spcPts val="600"/>
              </a:spcAft>
            </a:pPr>
            <a:r>
              <a:rPr lang="en-CA" sz="1600" dirty="0" smtClean="0">
                <a:latin typeface="+mj-lt"/>
              </a:rPr>
              <a:t>The Class A amount is the combined peak demand factors of the LDC’s Class A customers multiplied by consumption submitted into IESO portal (describe on next slide)</a:t>
            </a:r>
          </a:p>
          <a:p>
            <a:pPr lvl="1">
              <a:spcBef>
                <a:spcPts val="0"/>
              </a:spcBef>
              <a:spcAft>
                <a:spcPts val="1800"/>
              </a:spcAft>
            </a:pPr>
            <a:r>
              <a:rPr lang="en-CA" sz="1600" dirty="0" smtClean="0">
                <a:latin typeface="+mj-lt"/>
              </a:rPr>
              <a:t>The </a:t>
            </a:r>
            <a:r>
              <a:rPr lang="en-CA" sz="1600" dirty="0">
                <a:latin typeface="+mj-lt"/>
              </a:rPr>
              <a:t>Class B </a:t>
            </a:r>
            <a:r>
              <a:rPr lang="en-CA" sz="1600" dirty="0" smtClean="0">
                <a:latin typeface="+mj-lt"/>
              </a:rPr>
              <a:t>amounts (described on next slide) </a:t>
            </a:r>
            <a:r>
              <a:rPr lang="en-CA" sz="1600" dirty="0">
                <a:latin typeface="+mj-lt"/>
              </a:rPr>
              <a:t>are allocated </a:t>
            </a:r>
            <a:r>
              <a:rPr lang="en-CA" sz="1600" dirty="0" smtClean="0">
                <a:latin typeface="+mj-lt"/>
              </a:rPr>
              <a:t>to each LDC</a:t>
            </a:r>
            <a:endParaRPr lang="en-CA" sz="1600" dirty="0" smtClean="0"/>
          </a:p>
        </p:txBody>
      </p:sp>
      <p:sp>
        <p:nvSpPr>
          <p:cNvPr id="3" name="Text Placeholder 2"/>
          <p:cNvSpPr>
            <a:spLocks noGrp="1"/>
          </p:cNvSpPr>
          <p:nvPr>
            <p:ph type="body" sz="quarter" idx="11"/>
          </p:nvPr>
        </p:nvSpPr>
        <p:spPr/>
        <p:txBody>
          <a:bodyPr/>
          <a:lstStyle/>
          <a:p>
            <a:r>
              <a:rPr lang="en-CA" dirty="0" smtClean="0"/>
              <a:t>Global Adjustment Settlement for LDCs</a:t>
            </a:r>
            <a:endParaRPr lang="en-CA" dirty="0"/>
          </a:p>
        </p:txBody>
      </p:sp>
      <p:sp>
        <p:nvSpPr>
          <p:cNvPr id="4" name="Slide Number Placeholder 3"/>
          <p:cNvSpPr>
            <a:spLocks noGrp="1"/>
          </p:cNvSpPr>
          <p:nvPr>
            <p:ph type="sldNum" sz="quarter" idx="4"/>
          </p:nvPr>
        </p:nvSpPr>
        <p:spPr/>
        <p:txBody>
          <a:bodyPr/>
          <a:lstStyle/>
          <a:p>
            <a:fld id="{1CC39DA2-9D1F-4287-9053-008CCD6B2EEC}" type="slidenum">
              <a:rPr lang="en-CA" smtClean="0"/>
              <a:pPr/>
              <a:t>4</a:t>
            </a:fld>
            <a:endParaRPr lang="en-CA" dirty="0"/>
          </a:p>
        </p:txBody>
      </p:sp>
      <p:cxnSp>
        <p:nvCxnSpPr>
          <p:cNvPr id="5" name="Straight Connector 4"/>
          <p:cNvCxnSpPr/>
          <p:nvPr/>
        </p:nvCxnSpPr>
        <p:spPr bwMode="auto">
          <a:xfrm>
            <a:off x="533400" y="838200"/>
            <a:ext cx="6324600" cy="0"/>
          </a:xfrm>
          <a:prstGeom prst="line">
            <a:avLst/>
          </a:prstGeom>
          <a:noFill/>
          <a:ln w="12700" cap="flat" cmpd="sng" algn="ctr">
            <a:solidFill>
              <a:schemeClr val="tx1">
                <a:lumMod val="50000"/>
                <a:lumOff val="50000"/>
              </a:schemeClr>
            </a:solidFill>
            <a:prstDash val="lgDash"/>
            <a:round/>
            <a:headEnd type="none" w="med" len="med"/>
            <a:tailEnd type="none" w="med" len="med"/>
          </a:ln>
          <a:effectLst/>
        </p:spPr>
      </p:cxnSp>
    </p:spTree>
    <p:extLst>
      <p:ext uri="{BB962C8B-B14F-4D97-AF65-F5344CB8AC3E}">
        <p14:creationId xmlns:p14="http://schemas.microsoft.com/office/powerpoint/2010/main" val="42559901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305800" cy="5059363"/>
          </a:xfrm>
        </p:spPr>
        <p:txBody>
          <a:bodyPr/>
          <a:lstStyle/>
          <a:p>
            <a:r>
              <a:rPr lang="en-CA" sz="2000" dirty="0" smtClean="0">
                <a:latin typeface="+mj-lt"/>
              </a:rPr>
              <a:t>The </a:t>
            </a:r>
            <a:r>
              <a:rPr lang="en-CA" sz="2000" dirty="0">
                <a:latin typeface="+mj-lt"/>
              </a:rPr>
              <a:t>total Class B consumption for the month </a:t>
            </a:r>
            <a:r>
              <a:rPr lang="en-CA" sz="2000" dirty="0" smtClean="0">
                <a:latin typeface="+mj-lt"/>
              </a:rPr>
              <a:t>is </a:t>
            </a:r>
            <a:r>
              <a:rPr lang="en-CA" sz="2000" dirty="0">
                <a:latin typeface="+mj-lt"/>
              </a:rPr>
              <a:t>calculated as follows: </a:t>
            </a:r>
          </a:p>
          <a:p>
            <a:pPr lvl="1"/>
            <a:r>
              <a:rPr lang="en-CA" sz="2000" dirty="0" smtClean="0">
                <a:latin typeface="+mj-lt"/>
              </a:rPr>
              <a:t>Total Class B Load =Total  metered AQEW + </a:t>
            </a:r>
            <a:r>
              <a:rPr lang="en-CA" sz="2000" dirty="0">
                <a:latin typeface="+mj-lt"/>
              </a:rPr>
              <a:t>Embedded Generation offsetting the load of licensed distributors </a:t>
            </a:r>
            <a:r>
              <a:rPr lang="en-CA" sz="2000" dirty="0" smtClean="0">
                <a:latin typeface="+mj-lt"/>
              </a:rPr>
              <a:t>less </a:t>
            </a:r>
            <a:r>
              <a:rPr lang="en-CA" sz="2000" dirty="0">
                <a:latin typeface="+mj-lt"/>
              </a:rPr>
              <a:t>Beck Pump Generating Station AQEW </a:t>
            </a:r>
            <a:r>
              <a:rPr lang="en-CA" sz="2000" dirty="0" smtClean="0">
                <a:latin typeface="+mj-lt"/>
              </a:rPr>
              <a:t>less </a:t>
            </a:r>
            <a:r>
              <a:rPr lang="en-CA" sz="2000" dirty="0">
                <a:latin typeface="+mj-lt"/>
              </a:rPr>
              <a:t>Fort Frances Power Corporation under its physical bilateral contract amount </a:t>
            </a:r>
            <a:r>
              <a:rPr lang="en-CA" sz="2000" dirty="0" smtClean="0">
                <a:latin typeface="+mj-lt"/>
              </a:rPr>
              <a:t>less AQEW </a:t>
            </a:r>
            <a:r>
              <a:rPr lang="en-CA" sz="2000" dirty="0">
                <a:latin typeface="+mj-lt"/>
              </a:rPr>
              <a:t>related to providing ancillary services </a:t>
            </a:r>
            <a:r>
              <a:rPr lang="en-CA" sz="2000" dirty="0" smtClean="0">
                <a:latin typeface="+mj-lt"/>
              </a:rPr>
              <a:t>less </a:t>
            </a:r>
            <a:r>
              <a:rPr lang="en-CA" sz="2000" dirty="0">
                <a:latin typeface="+mj-lt"/>
              </a:rPr>
              <a:t>AQEW of Class A market participant load facilities and LDC Class A consumers. </a:t>
            </a:r>
            <a:endParaRPr lang="en-CA" sz="2000" dirty="0" smtClean="0">
              <a:latin typeface="+mj-lt"/>
            </a:endParaRPr>
          </a:p>
          <a:p>
            <a:pPr marL="342900" lvl="1" indent="-342900">
              <a:buFontTx/>
              <a:buChar char="•"/>
            </a:pPr>
            <a:r>
              <a:rPr lang="en-CA" sz="2000" dirty="0" smtClean="0">
                <a:latin typeface="+mj-lt"/>
              </a:rPr>
              <a:t>LDCs </a:t>
            </a:r>
            <a:r>
              <a:rPr lang="en-CA" sz="2000" dirty="0" smtClean="0">
                <a:latin typeface="+mj-lt"/>
              </a:rPr>
              <a:t>are invoiced by the </a:t>
            </a:r>
            <a:r>
              <a:rPr lang="en-CA" sz="2000" dirty="0" smtClean="0">
                <a:latin typeface="+mj-lt"/>
              </a:rPr>
              <a:t>IESO </a:t>
            </a:r>
            <a:r>
              <a:rPr lang="en-CA" sz="2000" dirty="0" smtClean="0">
                <a:latin typeface="+mj-lt"/>
              </a:rPr>
              <a:t>for the LDCs </a:t>
            </a:r>
            <a:r>
              <a:rPr lang="en-CA" sz="2000" dirty="0" smtClean="0">
                <a:latin typeface="+mj-lt"/>
              </a:rPr>
              <a:t>portion of this calculation </a:t>
            </a:r>
            <a:r>
              <a:rPr lang="en-CA" sz="2000" dirty="0">
                <a:latin typeface="+mj-lt"/>
              </a:rPr>
              <a:t>based on their AQEW plus the embedded generation in their service territory that offset their load that month submitted into IESO portal less Class A consumption submitted </a:t>
            </a:r>
            <a:r>
              <a:rPr lang="en-CA" sz="2000" dirty="0" smtClean="0">
                <a:latin typeface="+mj-lt"/>
              </a:rPr>
              <a:t> into the portal</a:t>
            </a:r>
            <a:endParaRPr lang="en-CA" dirty="0"/>
          </a:p>
        </p:txBody>
      </p:sp>
      <p:sp>
        <p:nvSpPr>
          <p:cNvPr id="3" name="Text Placeholder 2"/>
          <p:cNvSpPr>
            <a:spLocks noGrp="1"/>
          </p:cNvSpPr>
          <p:nvPr>
            <p:ph type="body" sz="quarter" idx="11"/>
          </p:nvPr>
        </p:nvSpPr>
        <p:spPr>
          <a:xfrm>
            <a:off x="152400" y="304800"/>
            <a:ext cx="8839200" cy="762000"/>
          </a:xfrm>
        </p:spPr>
        <p:txBody>
          <a:bodyPr/>
          <a:lstStyle/>
          <a:p>
            <a:r>
              <a:rPr lang="en-CA" dirty="0"/>
              <a:t>Global Adjustment </a:t>
            </a:r>
            <a:r>
              <a:rPr lang="en-CA" dirty="0" smtClean="0"/>
              <a:t>Settlement Class B</a:t>
            </a:r>
            <a:endParaRPr lang="en-CA" dirty="0"/>
          </a:p>
          <a:p>
            <a:endParaRPr lang="en-CA" dirty="0" smtClean="0"/>
          </a:p>
          <a:p>
            <a:endParaRPr lang="en-CA" dirty="0"/>
          </a:p>
        </p:txBody>
      </p:sp>
      <p:sp>
        <p:nvSpPr>
          <p:cNvPr id="4" name="Slide Number Placeholder 3"/>
          <p:cNvSpPr>
            <a:spLocks noGrp="1"/>
          </p:cNvSpPr>
          <p:nvPr>
            <p:ph type="sldNum" sz="quarter" idx="4"/>
          </p:nvPr>
        </p:nvSpPr>
        <p:spPr/>
        <p:txBody>
          <a:bodyPr/>
          <a:lstStyle/>
          <a:p>
            <a:fld id="{1CC39DA2-9D1F-4287-9053-008CCD6B2EEC}" type="slidenum">
              <a:rPr lang="en-CA" smtClean="0"/>
              <a:pPr/>
              <a:t>5</a:t>
            </a:fld>
            <a:endParaRPr lang="en-CA" dirty="0"/>
          </a:p>
        </p:txBody>
      </p:sp>
    </p:spTree>
    <p:extLst>
      <p:ext uri="{BB962C8B-B14F-4D97-AF65-F5344CB8AC3E}">
        <p14:creationId xmlns:p14="http://schemas.microsoft.com/office/powerpoint/2010/main" val="2522383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305800" cy="5059363"/>
          </a:xfrm>
        </p:spPr>
        <p:txBody>
          <a:bodyPr/>
          <a:lstStyle/>
          <a:p>
            <a:r>
              <a:rPr lang="en-CA" sz="2000" dirty="0" smtClean="0">
                <a:latin typeface="+mj-lt"/>
              </a:rPr>
              <a:t>LDCs </a:t>
            </a:r>
            <a:r>
              <a:rPr lang="en-CA" sz="2000" dirty="0" smtClean="0">
                <a:latin typeface="+mj-lt"/>
              </a:rPr>
              <a:t>are issued </a:t>
            </a:r>
            <a:r>
              <a:rPr lang="en-CA" sz="2000" dirty="0" smtClean="0">
                <a:latin typeface="+mj-lt"/>
              </a:rPr>
              <a:t>market </a:t>
            </a:r>
            <a:r>
              <a:rPr lang="en-CA" sz="2000" dirty="0" smtClean="0">
                <a:latin typeface="+mj-lt"/>
              </a:rPr>
              <a:t>invoices based on Class A and Class B settlement calculation i.e. based on HOEP, AQEW, PDFs and proportional GA</a:t>
            </a:r>
          </a:p>
          <a:p>
            <a:r>
              <a:rPr lang="en-CA" sz="2000" dirty="0" smtClean="0">
                <a:latin typeface="+mj-lt"/>
              </a:rPr>
              <a:t>LDCs collect from metered RPP consumers based on the twice per year determined OEB rates (actual billing may differ from IESO invoicing and payment schedules)</a:t>
            </a:r>
          </a:p>
          <a:p>
            <a:r>
              <a:rPr lang="en-CA" sz="2000" dirty="0" smtClean="0">
                <a:latin typeface="+mj-lt"/>
              </a:rPr>
              <a:t>LDCs submit to the IESO the difference between market invoices and RPP collections in the IESO portal</a:t>
            </a:r>
          </a:p>
          <a:p>
            <a:r>
              <a:rPr lang="en-CA" sz="2000" dirty="0" smtClean="0">
                <a:latin typeface="+mj-lt"/>
              </a:rPr>
              <a:t>IESO holds the differences  (over/under) in a RPP variance account .  Any shortfalls are managed through borrowing so that generation settlement can be completed as per IESO invoice payment schedules.</a:t>
            </a:r>
          </a:p>
          <a:p>
            <a:r>
              <a:rPr lang="en-CA" sz="2000" dirty="0" smtClean="0">
                <a:latin typeface="+mj-lt"/>
              </a:rPr>
              <a:t>Forecast of RPP is intended to bring variance to zero i.e. RPP modelling is intended to get close to actual market commodity costs (HOEP *AQEW) and GA costs.</a:t>
            </a:r>
            <a:endParaRPr lang="en-CA" sz="2000" dirty="0">
              <a:latin typeface="+mj-lt"/>
            </a:endParaRPr>
          </a:p>
          <a:p>
            <a:endParaRPr lang="en-CA" dirty="0"/>
          </a:p>
        </p:txBody>
      </p:sp>
      <p:sp>
        <p:nvSpPr>
          <p:cNvPr id="3" name="Text Placeholder 2"/>
          <p:cNvSpPr>
            <a:spLocks noGrp="1"/>
          </p:cNvSpPr>
          <p:nvPr>
            <p:ph type="body" sz="quarter" idx="11"/>
          </p:nvPr>
        </p:nvSpPr>
        <p:spPr>
          <a:xfrm>
            <a:off x="152400" y="304800"/>
            <a:ext cx="8839200" cy="762000"/>
          </a:xfrm>
        </p:spPr>
        <p:txBody>
          <a:bodyPr/>
          <a:lstStyle/>
          <a:p>
            <a:r>
              <a:rPr lang="en-CA" dirty="0"/>
              <a:t>Global Adjustment </a:t>
            </a:r>
            <a:r>
              <a:rPr lang="en-CA" dirty="0" smtClean="0"/>
              <a:t>Settlement Timing With RPP</a:t>
            </a:r>
            <a:endParaRPr lang="en-CA" dirty="0"/>
          </a:p>
          <a:p>
            <a:endParaRPr lang="en-CA" dirty="0" smtClean="0"/>
          </a:p>
          <a:p>
            <a:endParaRPr lang="en-CA" dirty="0" smtClean="0"/>
          </a:p>
          <a:p>
            <a:endParaRPr lang="en-CA" dirty="0"/>
          </a:p>
        </p:txBody>
      </p:sp>
      <p:sp>
        <p:nvSpPr>
          <p:cNvPr id="4" name="Slide Number Placeholder 3"/>
          <p:cNvSpPr>
            <a:spLocks noGrp="1"/>
          </p:cNvSpPr>
          <p:nvPr>
            <p:ph type="sldNum" sz="quarter" idx="4"/>
          </p:nvPr>
        </p:nvSpPr>
        <p:spPr/>
        <p:txBody>
          <a:bodyPr/>
          <a:lstStyle/>
          <a:p>
            <a:fld id="{1CC39DA2-9D1F-4287-9053-008CCD6B2EEC}" type="slidenum">
              <a:rPr lang="en-CA" smtClean="0"/>
              <a:pPr/>
              <a:t>6</a:t>
            </a:fld>
            <a:endParaRPr lang="en-CA" dirty="0"/>
          </a:p>
        </p:txBody>
      </p:sp>
    </p:spTree>
    <p:extLst>
      <p:ext uri="{BB962C8B-B14F-4D97-AF65-F5344CB8AC3E}">
        <p14:creationId xmlns:p14="http://schemas.microsoft.com/office/powerpoint/2010/main" val="1624308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830763"/>
          </a:xfrm>
        </p:spPr>
        <p:txBody>
          <a:bodyPr/>
          <a:lstStyle/>
          <a:p>
            <a:r>
              <a:rPr lang="en-CA" dirty="0" smtClean="0"/>
              <a:t>Previous year GA settlement dollars and </a:t>
            </a:r>
            <a:r>
              <a:rPr lang="en-CA" dirty="0" err="1" smtClean="0"/>
              <a:t>MWhs</a:t>
            </a:r>
            <a:r>
              <a:rPr lang="en-CA" dirty="0" smtClean="0"/>
              <a:t> for </a:t>
            </a:r>
            <a:r>
              <a:rPr lang="en-CA" dirty="0" smtClean="0"/>
              <a:t>supply and </a:t>
            </a:r>
            <a:r>
              <a:rPr lang="en-CA" dirty="0" smtClean="0"/>
              <a:t>conservation contracts by month:</a:t>
            </a:r>
          </a:p>
          <a:p>
            <a:pPr lvl="1"/>
            <a:r>
              <a:rPr lang="en-CA" dirty="0" smtClean="0"/>
              <a:t>electricity </a:t>
            </a:r>
            <a:r>
              <a:rPr lang="en-CA" dirty="0"/>
              <a:t>supplied by those assets of Ontario Power Generation (OPG) </a:t>
            </a:r>
            <a:r>
              <a:rPr lang="en-CA" dirty="0" smtClean="0"/>
              <a:t>whose price </a:t>
            </a:r>
            <a:r>
              <a:rPr lang="en-CA" dirty="0"/>
              <a:t>is regulated;</a:t>
            </a:r>
          </a:p>
          <a:p>
            <a:pPr lvl="1"/>
            <a:r>
              <a:rPr lang="en-CA" dirty="0" smtClean="0"/>
              <a:t>costs </a:t>
            </a:r>
            <a:r>
              <a:rPr lang="en-CA" dirty="0"/>
              <a:t>related to the contracts signed by non‐utility generators (NUGs) </a:t>
            </a:r>
            <a:endParaRPr lang="en-CA" dirty="0" smtClean="0"/>
          </a:p>
          <a:p>
            <a:pPr lvl="1"/>
            <a:r>
              <a:rPr lang="en-CA" dirty="0" smtClean="0"/>
              <a:t>costs </a:t>
            </a:r>
            <a:r>
              <a:rPr lang="en-CA" dirty="0"/>
              <a:t>of the </a:t>
            </a:r>
            <a:r>
              <a:rPr lang="en-CA" dirty="0" smtClean="0"/>
              <a:t>supply contracts </a:t>
            </a:r>
            <a:r>
              <a:rPr lang="en-CA" dirty="0" smtClean="0"/>
              <a:t>(IESO and LDC), </a:t>
            </a:r>
            <a:r>
              <a:rPr lang="en-CA" dirty="0"/>
              <a:t>and conservation and demand management </a:t>
            </a:r>
            <a:r>
              <a:rPr lang="en-CA" dirty="0" smtClean="0"/>
              <a:t>initiatives</a:t>
            </a:r>
            <a:endParaRPr lang="en-CA" dirty="0"/>
          </a:p>
          <a:p>
            <a:r>
              <a:rPr lang="en-CA" dirty="0" smtClean="0"/>
              <a:t>Net </a:t>
            </a:r>
            <a:r>
              <a:rPr lang="en-CA" dirty="0"/>
              <a:t>variance account balance </a:t>
            </a:r>
            <a:r>
              <a:rPr lang="en-CA" dirty="0" smtClean="0"/>
              <a:t>carried </a:t>
            </a:r>
            <a:r>
              <a:rPr lang="en-CA" dirty="0"/>
              <a:t>by the </a:t>
            </a:r>
            <a:r>
              <a:rPr lang="en-CA" dirty="0" smtClean="0"/>
              <a:t>IESO as of last day before start of RPP </a:t>
            </a:r>
            <a:endParaRPr lang="en-CA" dirty="0"/>
          </a:p>
          <a:p>
            <a:endParaRPr lang="en-CA" dirty="0" smtClean="0"/>
          </a:p>
        </p:txBody>
      </p:sp>
      <p:sp>
        <p:nvSpPr>
          <p:cNvPr id="3" name="Text Placeholder 2"/>
          <p:cNvSpPr>
            <a:spLocks noGrp="1"/>
          </p:cNvSpPr>
          <p:nvPr>
            <p:ph type="body" sz="quarter" idx="11"/>
          </p:nvPr>
        </p:nvSpPr>
        <p:spPr>
          <a:xfrm>
            <a:off x="533400" y="304800"/>
            <a:ext cx="8153400" cy="1066800"/>
          </a:xfrm>
        </p:spPr>
        <p:txBody>
          <a:bodyPr/>
          <a:lstStyle/>
          <a:p>
            <a:r>
              <a:rPr lang="en-CA" dirty="0" smtClean="0"/>
              <a:t>What The IESO Provides to OEB for RPP Calculations</a:t>
            </a:r>
            <a:endParaRPr lang="en-CA" dirty="0"/>
          </a:p>
        </p:txBody>
      </p:sp>
      <p:sp>
        <p:nvSpPr>
          <p:cNvPr id="4" name="Slide Number Placeholder 3"/>
          <p:cNvSpPr>
            <a:spLocks noGrp="1"/>
          </p:cNvSpPr>
          <p:nvPr>
            <p:ph type="sldNum" sz="quarter" idx="4"/>
          </p:nvPr>
        </p:nvSpPr>
        <p:spPr/>
        <p:txBody>
          <a:bodyPr/>
          <a:lstStyle/>
          <a:p>
            <a:fld id="{1CC39DA2-9D1F-4287-9053-008CCD6B2EEC}" type="slidenum">
              <a:rPr lang="en-CA" smtClean="0"/>
              <a:pPr/>
              <a:t>7</a:t>
            </a:fld>
            <a:endParaRPr lang="en-CA" dirty="0"/>
          </a:p>
        </p:txBody>
      </p:sp>
    </p:spTree>
    <p:extLst>
      <p:ext uri="{BB962C8B-B14F-4D97-AF65-F5344CB8AC3E}">
        <p14:creationId xmlns:p14="http://schemas.microsoft.com/office/powerpoint/2010/main" val="3476130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906963"/>
          </a:xfrm>
        </p:spPr>
        <p:txBody>
          <a:bodyPr/>
          <a:lstStyle/>
          <a:p>
            <a:r>
              <a:rPr lang="en-CA" sz="2000" dirty="0" smtClean="0">
                <a:latin typeface="+mj-lt"/>
              </a:rPr>
              <a:t>LDC RPP variance  pre and post change – what should go to the </a:t>
            </a:r>
            <a:r>
              <a:rPr lang="en-CA" sz="2000" dirty="0" smtClean="0">
                <a:latin typeface="+mj-lt"/>
              </a:rPr>
              <a:t>Regulatory Asset</a:t>
            </a:r>
            <a:r>
              <a:rPr lang="en-CA" sz="2000" dirty="0" smtClean="0">
                <a:latin typeface="+mj-lt"/>
              </a:rPr>
              <a:t>?</a:t>
            </a:r>
          </a:p>
          <a:p>
            <a:endParaRPr lang="en-CA" sz="2000" dirty="0">
              <a:latin typeface="+mj-lt"/>
            </a:endParaRPr>
          </a:p>
          <a:p>
            <a:r>
              <a:rPr lang="en-CA" sz="2000" dirty="0" smtClean="0">
                <a:latin typeface="+mj-lt"/>
              </a:rPr>
              <a:t>Revisit the Final RPP Variance Settlement Amount on OEB webpage  </a:t>
            </a:r>
          </a:p>
          <a:p>
            <a:pPr marL="0" indent="0">
              <a:buNone/>
            </a:pPr>
            <a:r>
              <a:rPr lang="en-CA" sz="2000" dirty="0" smtClean="0">
                <a:latin typeface="+mj-lt"/>
                <a:hlinkClick r:id="rId2"/>
              </a:rPr>
              <a:t>http</a:t>
            </a:r>
            <a:r>
              <a:rPr lang="en-CA" sz="2000" dirty="0">
                <a:latin typeface="+mj-lt"/>
                <a:hlinkClick r:id="rId2"/>
              </a:rPr>
              <a:t>://www.ontarioenergyboard.ca/OEB/Industry/Regulatory+Proceedings/Policy+Initiatives+and+Consultations/Regulated+Price+Plan/Regulated+Price+Plan+-+</a:t>
            </a:r>
            <a:r>
              <a:rPr lang="en-CA" sz="2000" dirty="0" smtClean="0">
                <a:latin typeface="+mj-lt"/>
                <a:hlinkClick r:id="rId2"/>
              </a:rPr>
              <a:t>Variance+Settlement+Amount</a:t>
            </a:r>
            <a:endParaRPr lang="en-CA" sz="2000" dirty="0" smtClean="0">
              <a:latin typeface="+mj-lt"/>
            </a:endParaRPr>
          </a:p>
          <a:p>
            <a:endParaRPr lang="en-CA" sz="2000" dirty="0">
              <a:latin typeface="+mj-lt"/>
            </a:endParaRPr>
          </a:p>
        </p:txBody>
      </p:sp>
      <p:sp>
        <p:nvSpPr>
          <p:cNvPr id="3" name="Text Placeholder 2"/>
          <p:cNvSpPr>
            <a:spLocks noGrp="1"/>
          </p:cNvSpPr>
          <p:nvPr>
            <p:ph type="body" sz="quarter" idx="11"/>
          </p:nvPr>
        </p:nvSpPr>
        <p:spPr/>
        <p:txBody>
          <a:bodyPr/>
          <a:lstStyle/>
          <a:p>
            <a:r>
              <a:rPr lang="en-CA" dirty="0" smtClean="0"/>
              <a:t>What We Need To Consider</a:t>
            </a:r>
            <a:endParaRPr lang="en-CA" dirty="0"/>
          </a:p>
        </p:txBody>
      </p:sp>
      <p:sp>
        <p:nvSpPr>
          <p:cNvPr id="4" name="Slide Number Placeholder 3"/>
          <p:cNvSpPr>
            <a:spLocks noGrp="1"/>
          </p:cNvSpPr>
          <p:nvPr>
            <p:ph type="sldNum" sz="quarter" idx="4"/>
          </p:nvPr>
        </p:nvSpPr>
        <p:spPr/>
        <p:txBody>
          <a:bodyPr/>
          <a:lstStyle/>
          <a:p>
            <a:fld id="{1CC39DA2-9D1F-4287-9053-008CCD6B2EEC}" type="slidenum">
              <a:rPr lang="en-CA" smtClean="0"/>
              <a:pPr/>
              <a:t>8</a:t>
            </a:fld>
            <a:endParaRPr lang="en-CA" dirty="0"/>
          </a:p>
        </p:txBody>
      </p:sp>
    </p:spTree>
    <p:extLst>
      <p:ext uri="{BB962C8B-B14F-4D97-AF65-F5344CB8AC3E}">
        <p14:creationId xmlns:p14="http://schemas.microsoft.com/office/powerpoint/2010/main" val="1769443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CA" dirty="0" smtClean="0"/>
              <a:t>APPENDIX</a:t>
            </a:r>
            <a:endParaRPr lang="en-CA" dirty="0"/>
          </a:p>
        </p:txBody>
      </p:sp>
    </p:spTree>
    <p:extLst>
      <p:ext uri="{BB962C8B-B14F-4D97-AF65-F5344CB8AC3E}">
        <p14:creationId xmlns:p14="http://schemas.microsoft.com/office/powerpoint/2010/main" val="1452544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Presentation Template_3">
  <a:themeElements>
    <a:clrScheme name="Standard-Template_Revised_07 13">
      <a:dk1>
        <a:srgbClr val="000000"/>
      </a:dk1>
      <a:lt1>
        <a:srgbClr val="FFFFFF"/>
      </a:lt1>
      <a:dk2>
        <a:srgbClr val="FFFFFF"/>
      </a:dk2>
      <a:lt2>
        <a:srgbClr val="808080"/>
      </a:lt2>
      <a:accent1>
        <a:srgbClr val="6699CC"/>
      </a:accent1>
      <a:accent2>
        <a:srgbClr val="99CC99"/>
      </a:accent2>
      <a:accent3>
        <a:srgbClr val="FFFFFF"/>
      </a:accent3>
      <a:accent4>
        <a:srgbClr val="000000"/>
      </a:accent4>
      <a:accent5>
        <a:srgbClr val="B8CAE2"/>
      </a:accent5>
      <a:accent6>
        <a:srgbClr val="8AB98A"/>
      </a:accent6>
      <a:hlink>
        <a:srgbClr val="33CC33"/>
      </a:hlink>
      <a:folHlink>
        <a:srgbClr val="FFCC33"/>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CA" sz="2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CA" sz="2800" b="0" i="0" u="none" strike="noStrike" cap="none" normalizeH="0" baseline="0" smtClean="0">
            <a:ln>
              <a:noFill/>
            </a:ln>
            <a:solidFill>
              <a:schemeClr val="bg1"/>
            </a:solidFill>
            <a:effectLst/>
            <a:latin typeface="Arial" charset="0"/>
          </a:defRPr>
        </a:defPPr>
      </a:lstStyle>
    </a:lnDef>
  </a:objectDefaults>
  <a:extraClrSchemeLst>
    <a:extraClrScheme>
      <a:clrScheme name="Standard-Template_Revised_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Template_Revised_07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Template_Revised_07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Template_Revised_07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Template_Revised_07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Template_Revised_07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Template_Revised_07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Template_Revised_07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Template_Revised_07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Template_Revised_07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Template_Revised_07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Template_Revised_07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Template_Revised_07 13">
        <a:dk1>
          <a:srgbClr val="000000"/>
        </a:dk1>
        <a:lt1>
          <a:srgbClr val="FFFFFF"/>
        </a:lt1>
        <a:dk2>
          <a:srgbClr val="FFFFFF"/>
        </a:dk2>
        <a:lt2>
          <a:srgbClr val="808080"/>
        </a:lt2>
        <a:accent1>
          <a:srgbClr val="6699CC"/>
        </a:accent1>
        <a:accent2>
          <a:srgbClr val="99CC99"/>
        </a:accent2>
        <a:accent3>
          <a:srgbClr val="FFFFFF"/>
        </a:accent3>
        <a:accent4>
          <a:srgbClr val="000000"/>
        </a:accent4>
        <a:accent5>
          <a:srgbClr val="B8CAE2"/>
        </a:accent5>
        <a:accent6>
          <a:srgbClr val="8AB98A"/>
        </a:accent6>
        <a:hlink>
          <a:srgbClr val="33CC33"/>
        </a:hlink>
        <a:folHlink>
          <a:srgbClr val="FFCC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Presentation Template_3</Template>
  <TotalTime>13479</TotalTime>
  <Words>1140</Words>
  <Application>Microsoft Office PowerPoint</Application>
  <PresentationFormat>On-screen Show (4:3)</PresentationFormat>
  <Paragraphs>161</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PowerPoint Presentation Template_3</vt:lpstr>
      <vt:lpstr>Global Adjustment and RPP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vt:lpstr>
      <vt:lpstr>PowerPoint Presentation</vt:lpstr>
      <vt:lpstr>Appendix  – ICI Timing </vt:lpstr>
    </vt:vector>
  </TitlesOfParts>
  <Company>IESO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Industrial Conservation Initiative</dc:title>
  <dc:creator>Smith, Hanna</dc:creator>
  <cp:lastModifiedBy>Michael Boll</cp:lastModifiedBy>
  <cp:revision>157</cp:revision>
  <cp:lastPrinted>2015-01-21T20:51:35Z</cp:lastPrinted>
  <dcterms:created xsi:type="dcterms:W3CDTF">2015-02-10T19:11:31Z</dcterms:created>
  <dcterms:modified xsi:type="dcterms:W3CDTF">2017-03-22T17:57:59Z</dcterms:modified>
</cp:coreProperties>
</file>