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49" r:id="rId1"/>
  </p:sldMasterIdLst>
  <p:notesMasterIdLst>
    <p:notesMasterId r:id="rId3"/>
  </p:notesMasterIdLst>
  <p:sldIdLst>
    <p:sldId id="349" r:id="rId2"/>
  </p:sldIdLst>
  <p:sldSz cx="9144000" cy="6858000" type="screen4x3"/>
  <p:notesSz cx="69850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  <a:srgbClr val="0070C0"/>
    <a:srgbClr val="84AED8"/>
    <a:srgbClr val="B1B7E5"/>
    <a:srgbClr val="B0CBE6"/>
    <a:srgbClr val="D0E0F0"/>
    <a:srgbClr val="47CF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17" autoAdjust="0"/>
    <p:restoredTop sz="99565" autoAdjust="0"/>
  </p:normalViewPr>
  <p:slideViewPr>
    <p:cSldViewPr>
      <p:cViewPr varScale="1">
        <p:scale>
          <a:sx n="76" d="100"/>
          <a:sy n="76" d="100"/>
        </p:scale>
        <p:origin x="-1188" y="-96"/>
      </p:cViewPr>
      <p:guideLst>
        <p:guide orient="horz" pos="4224"/>
        <p:guide pos="547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7363" cy="463550"/>
          </a:xfrm>
          <a:prstGeom prst="rect">
            <a:avLst/>
          </a:prstGeom>
        </p:spPr>
        <p:txBody>
          <a:bodyPr vert="horz" lIns="92918" tIns="46459" rIns="92918" bIns="4645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051" y="0"/>
            <a:ext cx="3027363" cy="463550"/>
          </a:xfrm>
          <a:prstGeom prst="rect">
            <a:avLst/>
          </a:prstGeom>
        </p:spPr>
        <p:txBody>
          <a:bodyPr vert="horz" lIns="92918" tIns="46459" rIns="92918" bIns="4645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6975DE3-4DC1-45BF-811C-C3FF879F33B6}" type="datetimeFigureOut">
              <a:rPr lang="en-CA"/>
              <a:pPr>
                <a:defRPr/>
              </a:pPr>
              <a:t>21/04/2017</a:t>
            </a:fld>
            <a:endParaRPr lang="en-C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18" tIns="46459" rIns="92918" bIns="46459" rtlCol="0" anchor="ctr"/>
          <a:lstStyle/>
          <a:p>
            <a:pPr lvl="0"/>
            <a:endParaRPr lang="en-CA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10076"/>
            <a:ext cx="5588000" cy="4176713"/>
          </a:xfrm>
          <a:prstGeom prst="rect">
            <a:avLst/>
          </a:prstGeom>
        </p:spPr>
        <p:txBody>
          <a:bodyPr vert="horz" lIns="92918" tIns="46459" rIns="92918" bIns="4645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CA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8563"/>
            <a:ext cx="3027363" cy="463550"/>
          </a:xfrm>
          <a:prstGeom prst="rect">
            <a:avLst/>
          </a:prstGeom>
        </p:spPr>
        <p:txBody>
          <a:bodyPr vert="horz" lIns="92918" tIns="46459" rIns="92918" bIns="4645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051" y="8818563"/>
            <a:ext cx="3027363" cy="463550"/>
          </a:xfrm>
          <a:prstGeom prst="rect">
            <a:avLst/>
          </a:prstGeom>
        </p:spPr>
        <p:txBody>
          <a:bodyPr vert="horz" lIns="92918" tIns="46459" rIns="92918" bIns="4645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21E8A27-36E4-43C9-BE5B-E3C296479A00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Finance Final titl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2280" y="2209800"/>
            <a:ext cx="7010400" cy="990600"/>
          </a:xfrm>
        </p:spPr>
        <p:txBody>
          <a:bodyPr>
            <a:normAutofit/>
          </a:bodyPr>
          <a:lstStyle>
            <a:lvl1pPr algn="r">
              <a:lnSpc>
                <a:spcPct val="90000"/>
              </a:lnSpc>
              <a:defRPr sz="3600" b="1">
                <a:solidFill>
                  <a:srgbClr val="F60000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1FA4D-FC2A-44B2-9D3F-17731F13C86C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EC92F-EA76-47C8-A929-ADB358C67DC7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000"/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6699"/>
              </a:buClr>
              <a:buSzPct val="95000"/>
              <a:buFont typeface="Wingdings" pitchFamily="2" charset="2"/>
              <a:buChar char="§"/>
              <a:defRPr/>
            </a:lvl1pPr>
            <a:lvl2pPr>
              <a:buClr>
                <a:srgbClr val="006699"/>
              </a:buClr>
              <a:buFont typeface="Arial" pitchFamily="34" charset="0"/>
              <a:buChar char="•"/>
              <a:defRPr/>
            </a:lvl2pPr>
            <a:lvl3pPr>
              <a:buClr>
                <a:srgbClr val="006699"/>
              </a:buClr>
              <a:defRPr/>
            </a:lvl3pPr>
            <a:lvl4pPr>
              <a:buClr>
                <a:srgbClr val="006699"/>
              </a:buClr>
              <a:defRPr/>
            </a:lvl4pPr>
            <a:lvl5pPr>
              <a:buClr>
                <a:srgbClr val="006699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4CD8F-BB2D-4279-AF62-97E278D15B7A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33844-3CA5-4C21-92CF-89D3FC5B3161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00CCC6-B4D8-4020-8B24-1EDDE7CD449C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60BBD-DEEF-4EFE-909C-E9E262127F0F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F807C-D9E8-4257-BD3B-720999B41217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7D8C2-B141-4DD3-9F5C-32D761B5C239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19609-CA0D-4334-BDDC-961CF5D02A24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AEFBD-6E3D-4CAD-B045-64F924735712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 descr="Finance Final slide.pn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125" y="6564313"/>
            <a:ext cx="381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4BF6688-A0AA-4325-99C0-AF66358972AA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  <p:pic>
        <p:nvPicPr>
          <p:cNvPr id="1029" name="Picture 23" descr="logo_op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974013" y="6477000"/>
            <a:ext cx="1093787" cy="32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2514600" y="76200"/>
            <a:ext cx="6477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CA" smtClean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73" r:id="rId1"/>
    <p:sldLayoutId id="2147485171" r:id="rId2"/>
    <p:sldLayoutId id="2147485174" r:id="rId3"/>
    <p:sldLayoutId id="2147485175" r:id="rId4"/>
    <p:sldLayoutId id="2147485176" r:id="rId5"/>
    <p:sldLayoutId id="2147485177" r:id="rId6"/>
    <p:sldLayoutId id="2147485178" r:id="rId7"/>
    <p:sldLayoutId id="2147485179" r:id="rId8"/>
    <p:sldLayoutId id="2147485180" r:id="rId9"/>
    <p:sldLayoutId id="2147485181" r:id="rId10"/>
    <p:sldLayoutId id="2147485172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6699"/>
        </a:buClr>
        <a:buSzPct val="95000"/>
        <a:buFont typeface="Wingdings" pitchFamily="2" charset="2"/>
        <a:buChar char="§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6699"/>
        </a:buClr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6699"/>
        </a:buClr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6699"/>
        </a:buClr>
        <a:buFont typeface="Arial" charset="0"/>
        <a:buChar char="–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6699"/>
        </a:buClr>
        <a:buFont typeface="Arial" charset="0"/>
        <a:buChar char="»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Organization Chart for unit responsible for supporting Fair Hydro Trust</a:t>
            </a:r>
            <a:endParaRPr lang="en-CA" sz="24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C4CD8F-BB2D-4279-AF62-97E278D15B7A}" type="slidenum">
              <a:rPr lang="en-CA" smtClean="0"/>
              <a:pPr>
                <a:defRPr/>
              </a:pPr>
              <a:t>1</a:t>
            </a:fld>
            <a:endParaRPr lang="en-C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990599"/>
            <a:ext cx="8534399" cy="5334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31758</TotalTime>
  <Words>11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Organization Chart for unit responsible for supporting Fair Hydro Trust</vt:lpstr>
    </vt:vector>
  </TitlesOfParts>
  <Company>Ontario Power Generation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Leili Marubashi</dc:creator>
  <cp:lastModifiedBy>366646</cp:lastModifiedBy>
  <cp:revision>1902</cp:revision>
  <dcterms:created xsi:type="dcterms:W3CDTF">2013-10-28T19:09:30Z</dcterms:created>
  <dcterms:modified xsi:type="dcterms:W3CDTF">2017-04-21T23:14:21Z</dcterms:modified>
</cp:coreProperties>
</file>