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1"/>
  </p:sldMasterIdLst>
  <p:notesMasterIdLst>
    <p:notesMasterId r:id="rId4"/>
  </p:notesMasterIdLst>
  <p:handoutMasterIdLst>
    <p:handoutMasterId r:id="rId5"/>
  </p:handoutMasterIdLst>
  <p:sldIdLst>
    <p:sldId id="262" r:id="rId2"/>
    <p:sldId id="263" r:id="rId3"/>
  </p:sldIdLst>
  <p:sldSz cx="10058400" cy="7772400"/>
  <p:notesSz cx="6985000" cy="9283700"/>
  <p:defaultTextStyle>
    <a:defPPr>
      <a:defRPr lang="en-US"/>
    </a:defPPr>
    <a:lvl1pPr algn="ctr" rtl="0" fontAlgn="base">
      <a:spcBef>
        <a:spcPct val="0"/>
      </a:spcBef>
      <a:spcAft>
        <a:spcPct val="0"/>
      </a:spcAft>
      <a:defRPr sz="1000" kern="1200">
        <a:solidFill>
          <a:schemeClr val="tx1"/>
        </a:solidFill>
        <a:latin typeface="Arial" charset="0"/>
        <a:ea typeface="+mn-ea"/>
        <a:cs typeface="+mn-cs"/>
      </a:defRPr>
    </a:lvl1pPr>
    <a:lvl2pPr marL="457109" algn="ctr" rtl="0" fontAlgn="base">
      <a:spcBef>
        <a:spcPct val="0"/>
      </a:spcBef>
      <a:spcAft>
        <a:spcPct val="0"/>
      </a:spcAft>
      <a:defRPr sz="1000" kern="1200">
        <a:solidFill>
          <a:schemeClr val="tx1"/>
        </a:solidFill>
        <a:latin typeface="Arial" charset="0"/>
        <a:ea typeface="+mn-ea"/>
        <a:cs typeface="+mn-cs"/>
      </a:defRPr>
    </a:lvl2pPr>
    <a:lvl3pPr marL="914217" algn="ctr" rtl="0" fontAlgn="base">
      <a:spcBef>
        <a:spcPct val="0"/>
      </a:spcBef>
      <a:spcAft>
        <a:spcPct val="0"/>
      </a:spcAft>
      <a:defRPr sz="1000" kern="1200">
        <a:solidFill>
          <a:schemeClr val="tx1"/>
        </a:solidFill>
        <a:latin typeface="Arial" charset="0"/>
        <a:ea typeface="+mn-ea"/>
        <a:cs typeface="+mn-cs"/>
      </a:defRPr>
    </a:lvl3pPr>
    <a:lvl4pPr marL="1371326" algn="ctr" rtl="0" fontAlgn="base">
      <a:spcBef>
        <a:spcPct val="0"/>
      </a:spcBef>
      <a:spcAft>
        <a:spcPct val="0"/>
      </a:spcAft>
      <a:defRPr sz="1000" kern="1200">
        <a:solidFill>
          <a:schemeClr val="tx1"/>
        </a:solidFill>
        <a:latin typeface="Arial" charset="0"/>
        <a:ea typeface="+mn-ea"/>
        <a:cs typeface="+mn-cs"/>
      </a:defRPr>
    </a:lvl4pPr>
    <a:lvl5pPr marL="1828434" algn="ctr" rtl="0" fontAlgn="base">
      <a:spcBef>
        <a:spcPct val="0"/>
      </a:spcBef>
      <a:spcAft>
        <a:spcPct val="0"/>
      </a:spcAft>
      <a:defRPr sz="1000" kern="1200">
        <a:solidFill>
          <a:schemeClr val="tx1"/>
        </a:solidFill>
        <a:latin typeface="Arial" charset="0"/>
        <a:ea typeface="+mn-ea"/>
        <a:cs typeface="+mn-cs"/>
      </a:defRPr>
    </a:lvl5pPr>
    <a:lvl6pPr marL="2285543" algn="l" defTabSz="914217" rtl="0" eaLnBrk="1" latinLnBrk="0" hangingPunct="1">
      <a:defRPr sz="1000" kern="1200">
        <a:solidFill>
          <a:schemeClr val="tx1"/>
        </a:solidFill>
        <a:latin typeface="Arial" charset="0"/>
        <a:ea typeface="+mn-ea"/>
        <a:cs typeface="+mn-cs"/>
      </a:defRPr>
    </a:lvl6pPr>
    <a:lvl7pPr marL="2742651" algn="l" defTabSz="914217" rtl="0" eaLnBrk="1" latinLnBrk="0" hangingPunct="1">
      <a:defRPr sz="1000" kern="1200">
        <a:solidFill>
          <a:schemeClr val="tx1"/>
        </a:solidFill>
        <a:latin typeface="Arial" charset="0"/>
        <a:ea typeface="+mn-ea"/>
        <a:cs typeface="+mn-cs"/>
      </a:defRPr>
    </a:lvl7pPr>
    <a:lvl8pPr marL="3199760" algn="l" defTabSz="914217" rtl="0" eaLnBrk="1" latinLnBrk="0" hangingPunct="1">
      <a:defRPr sz="1000" kern="1200">
        <a:solidFill>
          <a:schemeClr val="tx1"/>
        </a:solidFill>
        <a:latin typeface="Arial" charset="0"/>
        <a:ea typeface="+mn-ea"/>
        <a:cs typeface="+mn-cs"/>
      </a:defRPr>
    </a:lvl8pPr>
    <a:lvl9pPr marL="3656868" algn="l" defTabSz="914217" rtl="0" eaLnBrk="1" latinLnBrk="0" hangingPunct="1">
      <a:defRPr sz="1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446" userDrawn="1">
          <p15:clr>
            <a:srgbClr val="A4A3A4"/>
          </p15:clr>
        </p15:guide>
        <p15:guide id="2" orient="horz" pos="857" userDrawn="1">
          <p15:clr>
            <a:srgbClr val="A4A3A4"/>
          </p15:clr>
        </p15:guide>
        <p15:guide id="3" pos="248" userDrawn="1">
          <p15:clr>
            <a:srgbClr val="A4A3A4"/>
          </p15:clr>
        </p15:guide>
        <p15:guide id="4" pos="6089" userDrawn="1">
          <p15:clr>
            <a:srgbClr val="A4A3A4"/>
          </p15:clr>
        </p15:guide>
        <p15:guide id="5" pos="3209" userDrawn="1">
          <p15:clr>
            <a:srgbClr val="A4A3A4"/>
          </p15:clr>
        </p15:guide>
        <p15:guide id="6" pos="3119" userDrawn="1">
          <p15:clr>
            <a:srgbClr val="A4A3A4"/>
          </p15:clr>
        </p15:guide>
        <p15:guide id="7" orient="horz" pos="586">
          <p15:clr>
            <a:srgbClr val="A4A3A4"/>
          </p15:clr>
        </p15:guide>
        <p15:guide id="8" orient="horz" pos="767">
          <p15:clr>
            <a:srgbClr val="A4A3A4"/>
          </p15:clr>
        </p15:guide>
        <p15:guide id="9" orient="horz" pos="4564">
          <p15:clr>
            <a:srgbClr val="A4A3A4"/>
          </p15:clr>
        </p15:guide>
      </p15:sldGuideLst>
    </p:ext>
    <p:ext uri="{2D200454-40CA-4A62-9FC3-DE9A4176ACB9}">
      <p15:notesGuideLst xmlns:p15="http://schemas.microsoft.com/office/powerpoint/2012/main">
        <p15:guide id="1" orient="horz" pos="2876" userDrawn="1">
          <p15:clr>
            <a:srgbClr val="A4A3A4"/>
          </p15:clr>
        </p15:guide>
        <p15:guide id="2" pos="2152" userDrawn="1">
          <p15:clr>
            <a:srgbClr val="A4A3A4"/>
          </p15:clr>
        </p15:guide>
        <p15:guide id="3" orient="horz" pos="2924" userDrawn="1">
          <p15:clr>
            <a:srgbClr val="A4A3A4"/>
          </p15:clr>
        </p15:guide>
        <p15:guide id="4" pos="220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263"/>
    <a:srgbClr val="9B301B"/>
    <a:srgbClr val="E2E7EA"/>
    <a:srgbClr val="B3C1C9"/>
    <a:srgbClr val="CDD1D0"/>
    <a:srgbClr val="C1B5A5"/>
    <a:srgbClr val="9D8954"/>
    <a:srgbClr val="FCA311"/>
    <a:srgbClr val="B8A9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39" autoAdjust="0"/>
    <p:restoredTop sz="98063" autoAdjust="0"/>
  </p:normalViewPr>
  <p:slideViewPr>
    <p:cSldViewPr snapToGrid="0">
      <p:cViewPr varScale="1">
        <p:scale>
          <a:sx n="86" d="100"/>
          <a:sy n="86" d="100"/>
        </p:scale>
        <p:origin x="348" y="78"/>
      </p:cViewPr>
      <p:guideLst>
        <p:guide orient="horz" pos="2446"/>
        <p:guide orient="horz" pos="857"/>
        <p:guide pos="248"/>
        <p:guide pos="6089"/>
        <p:guide pos="3209"/>
        <p:guide pos="3119"/>
        <p:guide orient="horz" pos="586"/>
        <p:guide orient="horz" pos="767"/>
        <p:guide orient="horz" pos="4564"/>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83" d="100"/>
          <a:sy n="83" d="100"/>
        </p:scale>
        <p:origin x="-3156" y="-84"/>
      </p:cViewPr>
      <p:guideLst>
        <p:guide orient="horz" pos="2876"/>
        <p:guide pos="2152"/>
        <p:guide orient="horz" pos="2924"/>
        <p:guide pos="2200"/>
      </p:guideLst>
    </p:cSldViewPr>
  </p:notes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3" tIns="46477" rIns="92953" bIns="46477" rtlCol="0"/>
          <a:lstStyle>
            <a:lvl1pPr algn="l">
              <a:defRPr sz="1200"/>
            </a:lvl1pPr>
          </a:lstStyle>
          <a:p>
            <a:endParaRPr lang="en-US" dirty="0"/>
          </a:p>
        </p:txBody>
      </p:sp>
      <p:sp>
        <p:nvSpPr>
          <p:cNvPr id="3" name="Date Placeholder 2"/>
          <p:cNvSpPr>
            <a:spLocks noGrp="1"/>
          </p:cNvSpPr>
          <p:nvPr>
            <p:ph type="dt" sz="quarter" idx="1"/>
          </p:nvPr>
        </p:nvSpPr>
        <p:spPr>
          <a:xfrm>
            <a:off x="3956551" y="0"/>
            <a:ext cx="3026833" cy="464185"/>
          </a:xfrm>
          <a:prstGeom prst="rect">
            <a:avLst/>
          </a:prstGeom>
        </p:spPr>
        <p:txBody>
          <a:bodyPr vert="horz" lIns="92953" tIns="46477" rIns="92953" bIns="46477" rtlCol="0"/>
          <a:lstStyle>
            <a:lvl1pPr algn="r">
              <a:defRPr sz="1200"/>
            </a:lvl1pPr>
          </a:lstStyle>
          <a:p>
            <a:fld id="{22D7CE1C-78C6-43B0-9CA5-3B1472C32BA4}" type="datetimeFigureOut">
              <a:rPr lang="en-US" smtClean="0"/>
              <a:t>10/3/2017</a:t>
            </a:fld>
            <a:endParaRPr lang="en-US" dirty="0"/>
          </a:p>
        </p:txBody>
      </p:sp>
      <p:sp>
        <p:nvSpPr>
          <p:cNvPr id="4" name="Footer Placeholder 3"/>
          <p:cNvSpPr>
            <a:spLocks noGrp="1"/>
          </p:cNvSpPr>
          <p:nvPr>
            <p:ph type="ftr" sz="quarter" idx="2"/>
          </p:nvPr>
        </p:nvSpPr>
        <p:spPr>
          <a:xfrm>
            <a:off x="0" y="8817904"/>
            <a:ext cx="3026833" cy="464185"/>
          </a:xfrm>
          <a:prstGeom prst="rect">
            <a:avLst/>
          </a:prstGeom>
        </p:spPr>
        <p:txBody>
          <a:bodyPr vert="horz" lIns="92953" tIns="46477" rIns="92953" bIns="4647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56551" y="8817904"/>
            <a:ext cx="3026833" cy="464185"/>
          </a:xfrm>
          <a:prstGeom prst="rect">
            <a:avLst/>
          </a:prstGeom>
        </p:spPr>
        <p:txBody>
          <a:bodyPr vert="horz" lIns="92953" tIns="46477" rIns="92953" bIns="46477" rtlCol="0" anchor="b"/>
          <a:lstStyle>
            <a:lvl1pPr algn="r">
              <a:defRPr sz="1200"/>
            </a:lvl1pPr>
          </a:lstStyle>
          <a:p>
            <a:fld id="{547267F7-A05F-41E5-94B8-E9652051CD9D}" type="slidenum">
              <a:rPr lang="en-US" smtClean="0"/>
              <a:t>‹#›</a:t>
            </a:fld>
            <a:endParaRPr lang="en-US" dirty="0"/>
          </a:p>
        </p:txBody>
      </p:sp>
    </p:spTree>
    <p:extLst>
      <p:ext uri="{BB962C8B-B14F-4D97-AF65-F5344CB8AC3E}">
        <p14:creationId xmlns:p14="http://schemas.microsoft.com/office/powerpoint/2010/main" val="17204991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026833" cy="464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53" tIns="46477" rIns="92953" bIns="46477" numCol="1" anchor="t" anchorCtr="0" compatLnSpc="1">
            <a:prstTxWarp prst="textNoShape">
              <a:avLst/>
            </a:prstTxWarp>
          </a:bodyPr>
          <a:lstStyle>
            <a:lvl1pPr algn="l">
              <a:defRPr sz="1200"/>
            </a:lvl1pPr>
          </a:lstStyle>
          <a:p>
            <a:endParaRPr lang="en-US" dirty="0"/>
          </a:p>
        </p:txBody>
      </p:sp>
      <p:sp>
        <p:nvSpPr>
          <p:cNvPr id="15363" name="Rectangle 3"/>
          <p:cNvSpPr>
            <a:spLocks noGrp="1" noChangeArrowheads="1"/>
          </p:cNvSpPr>
          <p:nvPr>
            <p:ph type="dt" idx="1"/>
          </p:nvPr>
        </p:nvSpPr>
        <p:spPr bwMode="auto">
          <a:xfrm>
            <a:off x="3956551" y="0"/>
            <a:ext cx="3026833" cy="464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53" tIns="46477" rIns="92953" bIns="46477" numCol="1" anchor="t" anchorCtr="0" compatLnSpc="1">
            <a:prstTxWarp prst="textNoShape">
              <a:avLst/>
            </a:prstTxWarp>
          </a:bodyPr>
          <a:lstStyle>
            <a:lvl1pPr algn="r">
              <a:defRPr sz="1200"/>
            </a:lvl1pPr>
          </a:lstStyle>
          <a:p>
            <a:endParaRPr lang="en-US" dirty="0"/>
          </a:p>
        </p:txBody>
      </p:sp>
      <p:sp>
        <p:nvSpPr>
          <p:cNvPr id="15364" name="Rectangle 4"/>
          <p:cNvSpPr>
            <a:spLocks noGrp="1" noRot="1" noChangeAspect="1" noChangeArrowheads="1" noTextEdit="1"/>
          </p:cNvSpPr>
          <p:nvPr>
            <p:ph type="sldImg" idx="2"/>
          </p:nvPr>
        </p:nvSpPr>
        <p:spPr bwMode="auto">
          <a:xfrm>
            <a:off x="1239838" y="695325"/>
            <a:ext cx="4505325" cy="34813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5" name="Rectangle 5"/>
          <p:cNvSpPr>
            <a:spLocks noGrp="1" noChangeArrowheads="1"/>
          </p:cNvSpPr>
          <p:nvPr>
            <p:ph type="body" sz="quarter" idx="3"/>
          </p:nvPr>
        </p:nvSpPr>
        <p:spPr bwMode="auto">
          <a:xfrm>
            <a:off x="698500" y="4409758"/>
            <a:ext cx="5588000" cy="4177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53" tIns="46477" rIns="92953" bIns="46477"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366" name="Rectangle 6"/>
          <p:cNvSpPr>
            <a:spLocks noGrp="1" noChangeArrowheads="1"/>
          </p:cNvSpPr>
          <p:nvPr>
            <p:ph type="ftr" sz="quarter" idx="4"/>
          </p:nvPr>
        </p:nvSpPr>
        <p:spPr bwMode="auto">
          <a:xfrm>
            <a:off x="0" y="8817904"/>
            <a:ext cx="3026833" cy="464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53" tIns="46477" rIns="92953" bIns="46477" numCol="1" anchor="b" anchorCtr="0" compatLnSpc="1">
            <a:prstTxWarp prst="textNoShape">
              <a:avLst/>
            </a:prstTxWarp>
          </a:bodyPr>
          <a:lstStyle>
            <a:lvl1pPr algn="l">
              <a:defRPr sz="1200"/>
            </a:lvl1pPr>
          </a:lstStyle>
          <a:p>
            <a:endParaRPr lang="en-US" dirty="0"/>
          </a:p>
        </p:txBody>
      </p:sp>
      <p:sp>
        <p:nvSpPr>
          <p:cNvPr id="15367" name="Rectangle 7"/>
          <p:cNvSpPr>
            <a:spLocks noGrp="1" noChangeArrowheads="1"/>
          </p:cNvSpPr>
          <p:nvPr>
            <p:ph type="sldNum" sz="quarter" idx="5"/>
          </p:nvPr>
        </p:nvSpPr>
        <p:spPr bwMode="auto">
          <a:xfrm>
            <a:off x="3956551" y="8817904"/>
            <a:ext cx="3026833" cy="464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53" tIns="46477" rIns="92953" bIns="46477" numCol="1" anchor="b" anchorCtr="0" compatLnSpc="1">
            <a:prstTxWarp prst="textNoShape">
              <a:avLst/>
            </a:prstTxWarp>
          </a:bodyPr>
          <a:lstStyle>
            <a:lvl1pPr algn="r">
              <a:defRPr sz="1200"/>
            </a:lvl1pPr>
          </a:lstStyle>
          <a:p>
            <a:fld id="{2295AAA2-9ECA-4B04-97BB-109080291B63}" type="slidenum">
              <a:rPr lang="en-US"/>
              <a:pPr/>
              <a:t>‹#›</a:t>
            </a:fld>
            <a:endParaRPr lang="en-US" dirty="0"/>
          </a:p>
        </p:txBody>
      </p:sp>
    </p:spTree>
    <p:extLst>
      <p:ext uri="{BB962C8B-B14F-4D97-AF65-F5344CB8AC3E}">
        <p14:creationId xmlns:p14="http://schemas.microsoft.com/office/powerpoint/2010/main" val="219621686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109" algn="l" rtl="0" fontAlgn="base">
      <a:spcBef>
        <a:spcPct val="30000"/>
      </a:spcBef>
      <a:spcAft>
        <a:spcPct val="0"/>
      </a:spcAft>
      <a:defRPr sz="1200" kern="1200">
        <a:solidFill>
          <a:schemeClr val="tx1"/>
        </a:solidFill>
        <a:latin typeface="Arial" charset="0"/>
        <a:ea typeface="+mn-ea"/>
        <a:cs typeface="+mn-cs"/>
      </a:defRPr>
    </a:lvl2pPr>
    <a:lvl3pPr marL="914217" algn="l" rtl="0" fontAlgn="base">
      <a:spcBef>
        <a:spcPct val="30000"/>
      </a:spcBef>
      <a:spcAft>
        <a:spcPct val="0"/>
      </a:spcAft>
      <a:defRPr sz="1200" kern="1200">
        <a:solidFill>
          <a:schemeClr val="tx1"/>
        </a:solidFill>
        <a:latin typeface="Arial" charset="0"/>
        <a:ea typeface="+mn-ea"/>
        <a:cs typeface="+mn-cs"/>
      </a:defRPr>
    </a:lvl3pPr>
    <a:lvl4pPr marL="1371326" algn="l" rtl="0" fontAlgn="base">
      <a:spcBef>
        <a:spcPct val="30000"/>
      </a:spcBef>
      <a:spcAft>
        <a:spcPct val="0"/>
      </a:spcAft>
      <a:defRPr sz="1200" kern="1200">
        <a:solidFill>
          <a:schemeClr val="tx1"/>
        </a:solidFill>
        <a:latin typeface="Arial" charset="0"/>
        <a:ea typeface="+mn-ea"/>
        <a:cs typeface="+mn-cs"/>
      </a:defRPr>
    </a:lvl4pPr>
    <a:lvl5pPr marL="1828434" algn="l" rtl="0" fontAlgn="base">
      <a:spcBef>
        <a:spcPct val="30000"/>
      </a:spcBef>
      <a:spcAft>
        <a:spcPct val="0"/>
      </a:spcAft>
      <a:defRPr sz="1200" kern="1200">
        <a:solidFill>
          <a:schemeClr val="tx1"/>
        </a:solidFill>
        <a:latin typeface="Arial" charset="0"/>
        <a:ea typeface="+mn-ea"/>
        <a:cs typeface="+mn-cs"/>
      </a:defRPr>
    </a:lvl5pPr>
    <a:lvl6pPr marL="2285543" algn="l" defTabSz="914217" rtl="0" eaLnBrk="1" latinLnBrk="0" hangingPunct="1">
      <a:defRPr sz="1200" kern="1200">
        <a:solidFill>
          <a:schemeClr val="tx1"/>
        </a:solidFill>
        <a:latin typeface="+mn-lt"/>
        <a:ea typeface="+mn-ea"/>
        <a:cs typeface="+mn-cs"/>
      </a:defRPr>
    </a:lvl6pPr>
    <a:lvl7pPr marL="2742651" algn="l" defTabSz="914217" rtl="0" eaLnBrk="1" latinLnBrk="0" hangingPunct="1">
      <a:defRPr sz="1200" kern="1200">
        <a:solidFill>
          <a:schemeClr val="tx1"/>
        </a:solidFill>
        <a:latin typeface="+mn-lt"/>
        <a:ea typeface="+mn-ea"/>
        <a:cs typeface="+mn-cs"/>
      </a:defRPr>
    </a:lvl7pPr>
    <a:lvl8pPr marL="3199760" algn="l" defTabSz="914217" rtl="0" eaLnBrk="1" latinLnBrk="0" hangingPunct="1">
      <a:defRPr sz="1200" kern="1200">
        <a:solidFill>
          <a:schemeClr val="tx1"/>
        </a:solidFill>
        <a:latin typeface="+mn-lt"/>
        <a:ea typeface="+mn-ea"/>
        <a:cs typeface="+mn-cs"/>
      </a:defRPr>
    </a:lvl8pPr>
    <a:lvl9pPr marL="3656868" algn="l" defTabSz="91421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964877-E791-4EA8-89B9-7FD5BC6E4EC4}" type="slidenum">
              <a:rPr lang="en-GB">
                <a:solidFill>
                  <a:srgbClr val="1F497D"/>
                </a:solidFill>
              </a:rPr>
              <a:pPr/>
              <a:t>1</a:t>
            </a:fld>
            <a:endParaRPr lang="en-GB" dirty="0">
              <a:solidFill>
                <a:srgbClr val="1F497D"/>
              </a:solidFill>
            </a:endParaRPr>
          </a:p>
        </p:txBody>
      </p:sp>
      <p:sp>
        <p:nvSpPr>
          <p:cNvPr id="258050" name="Rectangle 2"/>
          <p:cNvSpPr>
            <a:spLocks noGrp="1" noRot="1" noChangeAspect="1" noChangeArrowheads="1" noTextEdit="1"/>
          </p:cNvSpPr>
          <p:nvPr>
            <p:ph type="sldImg"/>
          </p:nvPr>
        </p:nvSpPr>
        <p:spPr>
          <a:xfrm>
            <a:off x="1244600" y="695325"/>
            <a:ext cx="4503738" cy="3481388"/>
          </a:xfrm>
          <a:ln/>
        </p:spPr>
      </p:sp>
      <p:sp>
        <p:nvSpPr>
          <p:cNvPr id="258051" name="Rectangle 3"/>
          <p:cNvSpPr>
            <a:spLocks noGrp="1" noChangeArrowheads="1"/>
          </p:cNvSpPr>
          <p:nvPr>
            <p:ph type="body" idx="1"/>
          </p:nvPr>
        </p:nvSpPr>
        <p:spPr>
          <a:xfrm>
            <a:off x="1148398" y="4330119"/>
            <a:ext cx="4613167" cy="4336054"/>
          </a:xfrm>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964877-E791-4EA8-89B9-7FD5BC6E4EC4}" type="slidenum">
              <a:rPr lang="en-GB">
                <a:solidFill>
                  <a:srgbClr val="1F497D"/>
                </a:solidFill>
              </a:rPr>
              <a:pPr/>
              <a:t>2</a:t>
            </a:fld>
            <a:endParaRPr lang="en-GB" dirty="0">
              <a:solidFill>
                <a:srgbClr val="1F497D"/>
              </a:solidFill>
            </a:endParaRPr>
          </a:p>
        </p:txBody>
      </p:sp>
      <p:sp>
        <p:nvSpPr>
          <p:cNvPr id="258050" name="Rectangle 2"/>
          <p:cNvSpPr>
            <a:spLocks noGrp="1" noRot="1" noChangeAspect="1" noChangeArrowheads="1" noTextEdit="1"/>
          </p:cNvSpPr>
          <p:nvPr>
            <p:ph type="sldImg"/>
          </p:nvPr>
        </p:nvSpPr>
        <p:spPr>
          <a:xfrm>
            <a:off x="1244600" y="695325"/>
            <a:ext cx="4503738" cy="3481388"/>
          </a:xfrm>
          <a:ln/>
        </p:spPr>
      </p:sp>
      <p:sp>
        <p:nvSpPr>
          <p:cNvPr id="258051" name="Rectangle 3"/>
          <p:cNvSpPr>
            <a:spLocks noGrp="1" noChangeArrowheads="1"/>
          </p:cNvSpPr>
          <p:nvPr>
            <p:ph type="body" idx="1"/>
          </p:nvPr>
        </p:nvSpPr>
        <p:spPr>
          <a:xfrm>
            <a:off x="1148398" y="4330119"/>
            <a:ext cx="4613167" cy="4336054"/>
          </a:xfrm>
        </p:spPr>
        <p:txBody>
          <a:bodyPr/>
          <a:lstStyle/>
          <a:p>
            <a:endParaRPr lang="en-US" dirty="0"/>
          </a:p>
        </p:txBody>
      </p:sp>
    </p:spTree>
    <p:extLst>
      <p:ext uri="{BB962C8B-B14F-4D97-AF65-F5344CB8AC3E}">
        <p14:creationId xmlns:p14="http://schemas.microsoft.com/office/powerpoint/2010/main" val="10404144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396" descr="ITS CM title letter banner-C_v2"/>
          <p:cNvPicPr preferRelativeResize="0">
            <a:picLocks noChangeAspect="1" noChangeArrowheads="1"/>
          </p:cNvPicPr>
          <p:nvPr userDrawn="1"/>
        </p:nvPicPr>
        <p:blipFill>
          <a:blip r:embed="rId2">
            <a:extLst>
              <a:ext uri="{28A0092B-C50C-407E-A947-70E740481C1C}">
                <a14:useLocalDpi xmlns:a14="http://schemas.microsoft.com/office/drawing/2010/main" val="0"/>
              </a:ext>
            </a:extLst>
          </a:blip>
          <a:srcRect l="365"/>
          <a:stretch>
            <a:fillRect/>
          </a:stretch>
        </p:blipFill>
        <p:spPr bwMode="auto">
          <a:xfrm>
            <a:off x="261357" y="289576"/>
            <a:ext cx="9535687" cy="3719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395"/>
          <p:cNvSpPr>
            <a:spLocks noChangeArrowheads="1"/>
          </p:cNvSpPr>
          <p:nvPr userDrawn="1"/>
        </p:nvSpPr>
        <p:spPr bwMode="auto">
          <a:xfrm>
            <a:off x="259518" y="291169"/>
            <a:ext cx="9539369" cy="7233025"/>
          </a:xfrm>
          <a:prstGeom prst="rect">
            <a:avLst/>
          </a:prstGeom>
          <a:noFill/>
          <a:ln w="9525" algn="ctr">
            <a:solidFill>
              <a:schemeClr val="tx2"/>
            </a:solidFill>
            <a:miter lim="800000"/>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dirty="0"/>
          </a:p>
        </p:txBody>
      </p:sp>
      <p:sp>
        <p:nvSpPr>
          <p:cNvPr id="3074" name="Rectangle 2"/>
          <p:cNvSpPr>
            <a:spLocks noGrp="1" noChangeArrowheads="1"/>
          </p:cNvSpPr>
          <p:nvPr>
            <p:ph type="ctrTitle"/>
          </p:nvPr>
        </p:nvSpPr>
        <p:spPr>
          <a:xfrm>
            <a:off x="514269" y="790767"/>
            <a:ext cx="3017044" cy="586091"/>
          </a:xfrm>
        </p:spPr>
        <p:txBody>
          <a:bodyPr>
            <a:spAutoFit/>
          </a:bodyPr>
          <a:lstStyle>
            <a:lvl1pPr>
              <a:defRPr sz="19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514269" y="1748592"/>
            <a:ext cx="3017044" cy="197294"/>
          </a:xfrm>
          <a:extLst>
            <a:ext uri="{91240B29-F687-4F45-9708-019B960494DF}">
              <a14:hiddenLine xmlns:a14="http://schemas.microsoft.com/office/drawing/2010/main" w="9525">
                <a:solidFill>
                  <a:schemeClr val="tx1"/>
                </a:solidFill>
                <a:miter lim="800000"/>
                <a:headEnd/>
                <a:tailEnd/>
              </a14:hiddenLine>
            </a:ext>
          </a:extLst>
        </p:spPr>
        <p:txBody>
          <a:bodyPr rIns="0">
            <a:noAutofit/>
          </a:bodyPr>
          <a:lstStyle>
            <a:lvl1pPr marL="18284" indent="0">
              <a:buNone/>
              <a:defRPr sz="1200" b="0">
                <a:solidFill>
                  <a:schemeClr val="bg1"/>
                </a:solidFill>
              </a:defRPr>
            </a:lvl1pPr>
          </a:lstStyle>
          <a:p>
            <a:pPr lvl="0"/>
            <a:r>
              <a:rPr lang="en-US" noProof="0" dirty="0" smtClean="0"/>
              <a:t>Click to edit Master subtitle style</a:t>
            </a:r>
          </a:p>
        </p:txBody>
      </p:sp>
      <p:sp>
        <p:nvSpPr>
          <p:cNvPr id="3076" name="Rectangle 4"/>
          <p:cNvSpPr>
            <a:spLocks noGrp="1" noChangeArrowheads="1"/>
          </p:cNvSpPr>
          <p:nvPr>
            <p:ph type="dt" sz="half" idx="2"/>
          </p:nvPr>
        </p:nvSpPr>
        <p:spPr bwMode="auto">
          <a:xfrm>
            <a:off x="514274" y="3562422"/>
            <a:ext cx="2345955" cy="14160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1066587">
              <a:defRPr sz="900" i="0">
                <a:solidFill>
                  <a:schemeClr val="bg1"/>
                </a:solidFill>
              </a:defRPr>
            </a:lvl1pPr>
          </a:lstStyle>
          <a:p>
            <a:r>
              <a:rPr lang="en-US" dirty="0" smtClean="0"/>
              <a:t>September 14, 2017</a:t>
            </a:r>
            <a:endParaRPr lang="en-US" dirty="0"/>
          </a:p>
        </p:txBody>
      </p:sp>
      <p:pic>
        <p:nvPicPr>
          <p:cNvPr id="3472" name="Picture 400" descr="RBCCM"/>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842637" y="6615694"/>
            <a:ext cx="2720545" cy="67938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userDrawn="1"/>
        </p:nvSpPr>
        <p:spPr bwMode="auto">
          <a:xfrm>
            <a:off x="514272" y="4117804"/>
            <a:ext cx="2350716" cy="138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1042988" rtl="0" fontAlgn="base">
              <a:spcBef>
                <a:spcPct val="0"/>
              </a:spcBef>
              <a:spcAft>
                <a:spcPct val="0"/>
              </a:spcAft>
              <a:defRPr sz="1000" b="0">
                <a:solidFill>
                  <a:schemeClr val="bg1"/>
                </a:solidFill>
                <a:latin typeface="+mn-lt"/>
                <a:ea typeface="+mn-ea"/>
                <a:cs typeface="+mn-cs"/>
              </a:defRPr>
            </a:lvl1pPr>
            <a:lvl2pPr marL="1588" algn="l" defTabSz="1042988" rtl="0" fontAlgn="base">
              <a:spcBef>
                <a:spcPts val="800"/>
              </a:spcBef>
              <a:spcAft>
                <a:spcPct val="0"/>
              </a:spcAft>
              <a:defRPr sz="1000">
                <a:solidFill>
                  <a:schemeClr val="tx1"/>
                </a:solidFill>
                <a:latin typeface="+mn-lt"/>
              </a:defRPr>
            </a:lvl2pPr>
            <a:lvl3pPr marL="152400" indent="-149225" algn="l" defTabSz="1042988" rtl="0" fontAlgn="base">
              <a:spcBef>
                <a:spcPts val="800"/>
              </a:spcBef>
              <a:spcAft>
                <a:spcPct val="0"/>
              </a:spcAft>
              <a:buClr>
                <a:schemeClr val="accent1"/>
              </a:buClr>
              <a:buFont typeface="Wingdings" pitchFamily="2" charset="2"/>
              <a:buChar char="§"/>
              <a:defRPr sz="1000">
                <a:solidFill>
                  <a:schemeClr val="tx1"/>
                </a:solidFill>
                <a:latin typeface="+mn-lt"/>
              </a:defRPr>
            </a:lvl3pPr>
            <a:lvl4pPr marL="309563" indent="-155575" algn="l" defTabSz="1042988" rtl="0" fontAlgn="base">
              <a:spcBef>
                <a:spcPts val="400"/>
              </a:spcBef>
              <a:spcAft>
                <a:spcPct val="0"/>
              </a:spcAft>
              <a:buSzPct val="85000"/>
              <a:buFont typeface="Arial" charset="0"/>
              <a:buChar char="–"/>
              <a:defRPr sz="1000">
                <a:solidFill>
                  <a:schemeClr val="tx1"/>
                </a:solidFill>
                <a:latin typeface="+mn-lt"/>
              </a:defRPr>
            </a:lvl4pPr>
            <a:lvl5pPr marL="490538" indent="-179388" algn="l" defTabSz="1042988" rtl="0" fontAlgn="base">
              <a:spcBef>
                <a:spcPts val="200"/>
              </a:spcBef>
              <a:spcAft>
                <a:spcPct val="0"/>
              </a:spcAft>
              <a:buSzPct val="65000"/>
              <a:buFont typeface="Arial" charset="0"/>
              <a:buChar char="–"/>
              <a:defRPr sz="1000">
                <a:solidFill>
                  <a:schemeClr val="tx1"/>
                </a:solidFill>
                <a:latin typeface="+mn-lt"/>
              </a:defRPr>
            </a:lvl5pPr>
            <a:lvl6pPr marL="947738" indent="-179388" algn="l" defTabSz="1042988" rtl="0" fontAlgn="base">
              <a:spcBef>
                <a:spcPts val="200"/>
              </a:spcBef>
              <a:spcAft>
                <a:spcPct val="0"/>
              </a:spcAft>
              <a:buSzPct val="65000"/>
              <a:buFont typeface="Arial" charset="0"/>
              <a:buChar char="–"/>
              <a:defRPr sz="1000">
                <a:solidFill>
                  <a:schemeClr val="tx1"/>
                </a:solidFill>
                <a:latin typeface="+mn-lt"/>
              </a:defRPr>
            </a:lvl6pPr>
            <a:lvl7pPr marL="1404938" indent="-179388" algn="l" defTabSz="1042988" rtl="0" fontAlgn="base">
              <a:spcBef>
                <a:spcPts val="200"/>
              </a:spcBef>
              <a:spcAft>
                <a:spcPct val="0"/>
              </a:spcAft>
              <a:buSzPct val="65000"/>
              <a:buFont typeface="Arial" charset="0"/>
              <a:buChar char="–"/>
              <a:defRPr sz="1000">
                <a:solidFill>
                  <a:schemeClr val="tx1"/>
                </a:solidFill>
                <a:latin typeface="+mn-lt"/>
              </a:defRPr>
            </a:lvl7pPr>
            <a:lvl8pPr marL="1862138" indent="-179388" algn="l" defTabSz="1042988" rtl="0" fontAlgn="base">
              <a:spcBef>
                <a:spcPts val="200"/>
              </a:spcBef>
              <a:spcAft>
                <a:spcPct val="0"/>
              </a:spcAft>
              <a:buSzPct val="65000"/>
              <a:buFont typeface="Arial" charset="0"/>
              <a:buChar char="–"/>
              <a:defRPr sz="1000">
                <a:solidFill>
                  <a:schemeClr val="tx1"/>
                </a:solidFill>
                <a:latin typeface="+mn-lt"/>
              </a:defRPr>
            </a:lvl8pPr>
            <a:lvl9pPr marL="2319338" indent="-179388" algn="l" defTabSz="1042988" rtl="0" fontAlgn="base">
              <a:spcBef>
                <a:spcPts val="200"/>
              </a:spcBef>
              <a:spcAft>
                <a:spcPct val="0"/>
              </a:spcAft>
              <a:buSzPct val="65000"/>
              <a:buFont typeface="Arial" charset="0"/>
              <a:buChar char="–"/>
              <a:defRPr sz="1000">
                <a:solidFill>
                  <a:schemeClr val="tx1"/>
                </a:solidFill>
                <a:latin typeface="+mn-lt"/>
              </a:defRPr>
            </a:lvl9pPr>
          </a:lstStyle>
          <a:p>
            <a:r>
              <a:rPr lang="en-US" sz="900" b="1" dirty="0" smtClean="0">
                <a:solidFill>
                  <a:schemeClr val="tx1"/>
                </a:solidFill>
              </a:rPr>
              <a:t>STRICTLY</a:t>
            </a:r>
            <a:r>
              <a:rPr lang="en-US" sz="900" b="1" baseline="0" dirty="0" smtClean="0">
                <a:solidFill>
                  <a:schemeClr val="tx1"/>
                </a:solidFill>
              </a:rPr>
              <a:t> PRIVATE AND CONFIDENTIAL</a:t>
            </a:r>
            <a:endParaRPr lang="en-US" sz="900" b="1" dirty="0">
              <a:solidFill>
                <a:schemeClr val="tx1"/>
              </a:solidFill>
            </a:endParaRPr>
          </a:p>
        </p:txBody>
      </p:sp>
    </p:spTree>
    <p:extLst>
      <p:ext uri="{BB962C8B-B14F-4D97-AF65-F5344CB8AC3E}">
        <p14:creationId xmlns:p14="http://schemas.microsoft.com/office/powerpoint/2010/main" val="391921800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Section Break 1">
    <p:spTree>
      <p:nvGrpSpPr>
        <p:cNvPr id="1" name=""/>
        <p:cNvGrpSpPr/>
        <p:nvPr/>
      </p:nvGrpSpPr>
      <p:grpSpPr>
        <a:xfrm>
          <a:off x="0" y="0"/>
          <a:ext cx="0" cy="0"/>
          <a:chOff x="0" y="0"/>
          <a:chExt cx="0" cy="0"/>
        </a:xfrm>
      </p:grpSpPr>
      <p:pic>
        <p:nvPicPr>
          <p:cNvPr id="7" name="Picture 396" descr="ITS CM title letter banner-C_v2"/>
          <p:cNvPicPr preferRelativeResize="0">
            <a:picLocks noChangeAspect="1" noChangeArrowheads="1"/>
          </p:cNvPicPr>
          <p:nvPr userDrawn="1"/>
        </p:nvPicPr>
        <p:blipFill>
          <a:blip r:embed="rId2">
            <a:extLst>
              <a:ext uri="{28A0092B-C50C-407E-A947-70E740481C1C}">
                <a14:useLocalDpi xmlns:a14="http://schemas.microsoft.com/office/drawing/2010/main" val="0"/>
              </a:ext>
            </a:extLst>
          </a:blip>
          <a:srcRect l="365"/>
          <a:stretch>
            <a:fillRect/>
          </a:stretch>
        </p:blipFill>
        <p:spPr bwMode="auto">
          <a:xfrm>
            <a:off x="261357" y="289576"/>
            <a:ext cx="9535687" cy="3719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395"/>
          <p:cNvSpPr>
            <a:spLocks noChangeArrowheads="1"/>
          </p:cNvSpPr>
          <p:nvPr userDrawn="1"/>
        </p:nvSpPr>
        <p:spPr bwMode="auto">
          <a:xfrm>
            <a:off x="259518" y="291169"/>
            <a:ext cx="9539369" cy="7233025"/>
          </a:xfrm>
          <a:prstGeom prst="rect">
            <a:avLst/>
          </a:prstGeom>
          <a:noFill/>
          <a:ln w="9525" algn="ctr">
            <a:solidFill>
              <a:schemeClr val="tx2"/>
            </a:solidFill>
            <a:miter lim="800000"/>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dirty="0"/>
          </a:p>
        </p:txBody>
      </p:sp>
      <p:sp>
        <p:nvSpPr>
          <p:cNvPr id="3074" name="Rectangle 2"/>
          <p:cNvSpPr>
            <a:spLocks noGrp="1" noChangeArrowheads="1"/>
          </p:cNvSpPr>
          <p:nvPr>
            <p:ph type="ctrTitle"/>
          </p:nvPr>
        </p:nvSpPr>
        <p:spPr>
          <a:xfrm>
            <a:off x="514269" y="790767"/>
            <a:ext cx="3017044" cy="586091"/>
          </a:xfrm>
        </p:spPr>
        <p:txBody>
          <a:bodyPr>
            <a:spAutoFit/>
          </a:bodyPr>
          <a:lstStyle>
            <a:lvl1pPr>
              <a:defRPr sz="19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514269" y="1748592"/>
            <a:ext cx="3017044" cy="197294"/>
          </a:xfrm>
          <a:extLst>
            <a:ext uri="{91240B29-F687-4F45-9708-019B960494DF}">
              <a14:hiddenLine xmlns:a14="http://schemas.microsoft.com/office/drawing/2010/main" w="9525">
                <a:solidFill>
                  <a:schemeClr val="tx1"/>
                </a:solidFill>
                <a:miter lim="800000"/>
                <a:headEnd/>
                <a:tailEnd/>
              </a14:hiddenLine>
            </a:ext>
          </a:extLst>
        </p:spPr>
        <p:txBody>
          <a:bodyPr rIns="0">
            <a:noAutofit/>
          </a:bodyPr>
          <a:lstStyle>
            <a:lvl1pPr marL="18284" indent="0">
              <a:buNone/>
              <a:defRPr sz="1200" b="0">
                <a:solidFill>
                  <a:schemeClr val="bg1"/>
                </a:solidFill>
              </a:defRPr>
            </a:lvl1pPr>
          </a:lstStyle>
          <a:p>
            <a:pPr lvl="0"/>
            <a:r>
              <a:rPr lang="en-US" noProof="0" dirty="0" smtClean="0"/>
              <a:t>Click to edit Master subtitle style</a:t>
            </a:r>
          </a:p>
        </p:txBody>
      </p:sp>
      <p:pic>
        <p:nvPicPr>
          <p:cNvPr id="9" name="Picture 400" descr="RBCCM"/>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842637" y="6615694"/>
            <a:ext cx="2720545" cy="679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83563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Section Break 2">
    <p:spTree>
      <p:nvGrpSpPr>
        <p:cNvPr id="1" name=""/>
        <p:cNvGrpSpPr/>
        <p:nvPr/>
      </p:nvGrpSpPr>
      <p:grpSpPr>
        <a:xfrm>
          <a:off x="0" y="0"/>
          <a:ext cx="0" cy="0"/>
          <a:chOff x="0" y="0"/>
          <a:chExt cx="0" cy="0"/>
        </a:xfrm>
      </p:grpSpPr>
      <p:sp>
        <p:nvSpPr>
          <p:cNvPr id="3467" name="Rectangle 395"/>
          <p:cNvSpPr>
            <a:spLocks noChangeArrowheads="1"/>
          </p:cNvSpPr>
          <p:nvPr/>
        </p:nvSpPr>
        <p:spPr bwMode="auto">
          <a:xfrm>
            <a:off x="265074" y="291169"/>
            <a:ext cx="9539369" cy="7233025"/>
          </a:xfrm>
          <a:prstGeom prst="rect">
            <a:avLst/>
          </a:prstGeom>
          <a:noFill/>
          <a:ln w="9525" algn="ctr">
            <a:solidFill>
              <a:schemeClr val="tx2"/>
            </a:solidFill>
            <a:miter lim="800000"/>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dirty="0"/>
          </a:p>
        </p:txBody>
      </p:sp>
      <p:sp>
        <p:nvSpPr>
          <p:cNvPr id="3074" name="Rectangle 2"/>
          <p:cNvSpPr>
            <a:spLocks noGrp="1" noChangeArrowheads="1"/>
          </p:cNvSpPr>
          <p:nvPr>
            <p:ph type="ctrTitle"/>
          </p:nvPr>
        </p:nvSpPr>
        <p:spPr>
          <a:xfrm>
            <a:off x="514269" y="790767"/>
            <a:ext cx="3017044" cy="586091"/>
          </a:xfrm>
        </p:spPr>
        <p:txBody>
          <a:bodyPr>
            <a:spAutoFit/>
          </a:bodyPr>
          <a:lstStyle>
            <a:lvl1pPr>
              <a:defRPr sz="1900">
                <a:solidFill>
                  <a:schemeClr val="tx2"/>
                </a:solidFill>
              </a:defRPr>
            </a:lvl1pPr>
          </a:lstStyle>
          <a:p>
            <a:pPr lvl="0"/>
            <a:r>
              <a:rPr lang="en-US" noProof="0" dirty="0" smtClean="0"/>
              <a:t>Click To Edit Master Title Style</a:t>
            </a:r>
          </a:p>
        </p:txBody>
      </p:sp>
      <p:sp>
        <p:nvSpPr>
          <p:cNvPr id="3075" name="Rectangle 3"/>
          <p:cNvSpPr>
            <a:spLocks noGrp="1" noChangeArrowheads="1"/>
          </p:cNvSpPr>
          <p:nvPr>
            <p:ph type="subTitle" idx="1"/>
          </p:nvPr>
        </p:nvSpPr>
        <p:spPr>
          <a:xfrm>
            <a:off x="514269" y="1748592"/>
            <a:ext cx="3017044" cy="197294"/>
          </a:xfrm>
          <a:extLst>
            <a:ext uri="{91240B29-F687-4F45-9708-019B960494DF}">
              <a14:hiddenLine xmlns:a14="http://schemas.microsoft.com/office/drawing/2010/main" w="9525">
                <a:solidFill>
                  <a:schemeClr val="tx1"/>
                </a:solidFill>
                <a:miter lim="800000"/>
                <a:headEnd/>
                <a:tailEnd/>
              </a14:hiddenLine>
            </a:ext>
          </a:extLst>
        </p:spPr>
        <p:txBody>
          <a:bodyPr rIns="0">
            <a:noAutofit/>
          </a:bodyPr>
          <a:lstStyle>
            <a:lvl1pPr marL="18284" indent="0">
              <a:buNone/>
              <a:defRPr sz="1200" b="0">
                <a:solidFill>
                  <a:schemeClr val="tx2"/>
                </a:solidFill>
              </a:defRPr>
            </a:lvl1pPr>
          </a:lstStyle>
          <a:p>
            <a:pPr lvl="0"/>
            <a:r>
              <a:rPr lang="en-US" noProof="0" dirty="0" smtClean="0"/>
              <a:t>Click to edit Master subtitle style</a:t>
            </a:r>
          </a:p>
        </p:txBody>
      </p:sp>
      <p:grpSp>
        <p:nvGrpSpPr>
          <p:cNvPr id="8" name="Group 50"/>
          <p:cNvGrpSpPr>
            <a:grpSpLocks/>
          </p:cNvGrpSpPr>
          <p:nvPr userDrawn="1"/>
        </p:nvGrpSpPr>
        <p:grpSpPr bwMode="auto">
          <a:xfrm>
            <a:off x="255548" y="291170"/>
            <a:ext cx="9540956" cy="3722799"/>
            <a:chOff x="137" y="143"/>
            <a:chExt cx="6064" cy="2303"/>
          </a:xfrm>
        </p:grpSpPr>
        <p:sp>
          <p:nvSpPr>
            <p:cNvPr id="9" name="Line 45"/>
            <p:cNvSpPr>
              <a:spLocks noChangeShapeType="1"/>
            </p:cNvSpPr>
            <p:nvPr userDrawn="1"/>
          </p:nvSpPr>
          <p:spPr bwMode="auto">
            <a:xfrm>
              <a:off x="137" y="2446"/>
              <a:ext cx="6064"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dirty="0"/>
            </a:p>
          </p:txBody>
        </p:sp>
        <p:sp>
          <p:nvSpPr>
            <p:cNvPr id="10" name="Line 46"/>
            <p:cNvSpPr>
              <a:spLocks noChangeShapeType="1"/>
            </p:cNvSpPr>
            <p:nvPr userDrawn="1"/>
          </p:nvSpPr>
          <p:spPr bwMode="auto">
            <a:xfrm rot="-5400000">
              <a:off x="1267" y="1295"/>
              <a:ext cx="2303"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dirty="0"/>
            </a:p>
          </p:txBody>
        </p:sp>
      </p:grpSp>
      <p:pic>
        <p:nvPicPr>
          <p:cNvPr id="12" name="Picture 400" descr="RBCCM"/>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42637" y="6615694"/>
            <a:ext cx="2720545" cy="679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997919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nchor="b" anchorCtr="0"/>
          <a:lstStyle/>
          <a:p>
            <a:r>
              <a:rPr lang="en-US" dirty="0" smtClean="0"/>
              <a:t>Click to edit Master title style</a:t>
            </a:r>
            <a:endParaRPr lang="en-US" dirty="0"/>
          </a:p>
        </p:txBody>
      </p:sp>
      <p:sp>
        <p:nvSpPr>
          <p:cNvPr id="3" name="Content Placeholder 2"/>
          <p:cNvSpPr>
            <a:spLocks noGrp="1"/>
          </p:cNvSpPr>
          <p:nvPr>
            <p:ph idx="1"/>
          </p:nvPr>
        </p:nvSpPr>
        <p:spPr/>
        <p:txBody>
          <a:bodyPr/>
          <a:lstStyle>
            <a:lvl2pPr marL="347403" indent="-146275">
              <a:buFont typeface="Symbol" panose="05050102010706020507" pitchFamily="18" charset="2"/>
              <a:buChar char="-"/>
              <a:defRPr/>
            </a:lvl2pPr>
            <a:lvl3pPr marL="530246" indent="-146275">
              <a:buFont typeface="Symbol" panose="05050102010706020507" pitchFamily="18" charset="2"/>
              <a:buChar char="-"/>
              <a:defRPr/>
            </a:lvl3pPr>
            <a:lvl4pPr marL="713089" indent="-146275">
              <a:buSzPct val="100000"/>
              <a:buFont typeface="Symbol" panose="05050102010706020507" pitchFamily="18" charset="2"/>
              <a:buChar char="-"/>
              <a:defRPr/>
            </a:lvl4pPr>
            <a:lvl5pPr marL="895933" indent="-146275">
              <a:buSzPct val="100000"/>
              <a:buFont typeface="Symbol" panose="05050102010706020507" pitchFamily="18"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bwMode="auto">
          <a:xfrm>
            <a:off x="3415761" y="4228236"/>
            <a:ext cx="4583976" cy="165066"/>
          </a:xfrm>
          <a:prstGeom prst="lin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270602211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93638" y="1353036"/>
            <a:ext cx="4555406" cy="974626"/>
          </a:xfrm>
        </p:spPr>
        <p:txBody>
          <a:bodyPr>
            <a:spAutoFit/>
          </a:bodyPr>
          <a:lstStyle>
            <a:lvl1pPr>
              <a:defRPr sz="1000"/>
            </a:lvl1pPr>
            <a:lvl2pPr>
              <a:defRPr sz="1000"/>
            </a:lvl2pPr>
            <a:lvl3pPr>
              <a:defRPr sz="1000"/>
            </a:lvl3pPr>
            <a:lvl4pPr>
              <a:defRPr sz="1000"/>
            </a:lvl4pPr>
            <a:lvl5pPr>
              <a:defRPr sz="1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101425" y="1353036"/>
            <a:ext cx="4556994" cy="974626"/>
          </a:xfrm>
        </p:spPr>
        <p:txBody>
          <a:bodyPr>
            <a:spAutoFit/>
          </a:bodyPr>
          <a:lstStyle>
            <a:lvl1pPr>
              <a:defRPr sz="1000"/>
            </a:lvl1pPr>
            <a:lvl2pPr>
              <a:defRPr sz="1000"/>
            </a:lvl2pPr>
            <a:lvl3pPr>
              <a:defRPr sz="1000"/>
            </a:lvl3pPr>
            <a:lvl4pPr>
              <a:defRPr sz="1000"/>
            </a:lvl4pPr>
            <a:lvl5pPr>
              <a:defRPr sz="1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0816708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94329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445594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5" name="Line 101"/>
          <p:cNvSpPr>
            <a:spLocks noChangeShapeType="1"/>
          </p:cNvSpPr>
          <p:nvPr/>
        </p:nvSpPr>
        <p:spPr bwMode="auto">
          <a:xfrm>
            <a:off x="393924" y="7318944"/>
            <a:ext cx="9270552"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dirty="0"/>
          </a:p>
        </p:txBody>
      </p:sp>
      <p:sp>
        <p:nvSpPr>
          <p:cNvPr id="1132" name="Pageheading"/>
          <p:cNvSpPr>
            <a:spLocks noGrp="1" noChangeArrowheads="1"/>
          </p:cNvSpPr>
          <p:nvPr>
            <p:ph type="title"/>
          </p:nvPr>
        </p:nvSpPr>
        <p:spPr bwMode="auto">
          <a:xfrm>
            <a:off x="393926" y="536192"/>
            <a:ext cx="9264775" cy="2450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1133" name="Line 109"/>
          <p:cNvSpPr>
            <a:spLocks noChangeShapeType="1"/>
          </p:cNvSpPr>
          <p:nvPr/>
        </p:nvSpPr>
        <p:spPr bwMode="auto">
          <a:xfrm>
            <a:off x="393924" y="824177"/>
            <a:ext cx="9270552"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dirty="0"/>
          </a:p>
        </p:txBody>
      </p:sp>
      <p:sp>
        <p:nvSpPr>
          <p:cNvPr id="1136" name="Rectangle 112"/>
          <p:cNvSpPr>
            <a:spLocks noGrp="1" noChangeArrowheads="1"/>
          </p:cNvSpPr>
          <p:nvPr>
            <p:ph type="body" idx="1"/>
          </p:nvPr>
        </p:nvSpPr>
        <p:spPr bwMode="auto">
          <a:xfrm>
            <a:off x="393926" y="1350061"/>
            <a:ext cx="9264775" cy="5485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54000" bIns="0" numCol="1" anchor="t" anchorCtr="0" compatLnSpc="1">
            <a:prstTxWarp prst="textNoShape">
              <a:avLst/>
            </a:prstTxWarp>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139" name="Text Box 115"/>
          <p:cNvSpPr txBox="1">
            <a:spLocks noChangeArrowheads="1"/>
          </p:cNvSpPr>
          <p:nvPr/>
        </p:nvSpPr>
        <p:spPr bwMode="auto">
          <a:xfrm>
            <a:off x="6663277" y="7315765"/>
            <a:ext cx="2995140" cy="2096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55239" rIns="0" bIns="0">
            <a:spAutoFit/>
          </a:bodyPr>
          <a:lstStyle>
            <a:lvl1pPr defTabSz="1019175">
              <a:defRPr>
                <a:solidFill>
                  <a:schemeClr val="tx1"/>
                </a:solidFill>
                <a:latin typeface="Arial" pitchFamily="34" charset="0"/>
              </a:defRPr>
            </a:lvl1pPr>
            <a:lvl2pPr marL="511175" defTabSz="1019175">
              <a:defRPr>
                <a:solidFill>
                  <a:schemeClr val="tx1"/>
                </a:solidFill>
                <a:latin typeface="Arial" pitchFamily="34" charset="0"/>
              </a:defRPr>
            </a:lvl2pPr>
            <a:lvl3pPr marL="1019175" defTabSz="1019175">
              <a:defRPr>
                <a:solidFill>
                  <a:schemeClr val="tx1"/>
                </a:solidFill>
                <a:latin typeface="Arial" pitchFamily="34" charset="0"/>
              </a:defRPr>
            </a:lvl3pPr>
            <a:lvl4pPr marL="1528763" defTabSz="1019175">
              <a:defRPr>
                <a:solidFill>
                  <a:schemeClr val="tx1"/>
                </a:solidFill>
                <a:latin typeface="Arial" pitchFamily="34" charset="0"/>
              </a:defRPr>
            </a:lvl4pPr>
            <a:lvl5pPr marL="2036763" defTabSz="1019175">
              <a:defRPr>
                <a:solidFill>
                  <a:schemeClr val="tx1"/>
                </a:solidFill>
                <a:latin typeface="Arial" pitchFamily="34" charset="0"/>
              </a:defRPr>
            </a:lvl5pPr>
            <a:lvl6pPr marL="2493963" defTabSz="1019175" fontAlgn="base">
              <a:spcBef>
                <a:spcPct val="0"/>
              </a:spcBef>
              <a:spcAft>
                <a:spcPct val="0"/>
              </a:spcAft>
              <a:defRPr>
                <a:solidFill>
                  <a:schemeClr val="tx1"/>
                </a:solidFill>
                <a:latin typeface="Arial" pitchFamily="34" charset="0"/>
              </a:defRPr>
            </a:lvl6pPr>
            <a:lvl7pPr marL="2951163" defTabSz="1019175" fontAlgn="base">
              <a:spcBef>
                <a:spcPct val="0"/>
              </a:spcBef>
              <a:spcAft>
                <a:spcPct val="0"/>
              </a:spcAft>
              <a:defRPr>
                <a:solidFill>
                  <a:schemeClr val="tx1"/>
                </a:solidFill>
                <a:latin typeface="Arial" pitchFamily="34" charset="0"/>
              </a:defRPr>
            </a:lvl7pPr>
            <a:lvl8pPr marL="3408363" defTabSz="1019175" fontAlgn="base">
              <a:spcBef>
                <a:spcPct val="0"/>
              </a:spcBef>
              <a:spcAft>
                <a:spcPct val="0"/>
              </a:spcAft>
              <a:defRPr>
                <a:solidFill>
                  <a:schemeClr val="tx1"/>
                </a:solidFill>
                <a:latin typeface="Arial" pitchFamily="34" charset="0"/>
              </a:defRPr>
            </a:lvl8pPr>
            <a:lvl9pPr marL="3865563" defTabSz="1019175" fontAlgn="base">
              <a:spcBef>
                <a:spcPct val="0"/>
              </a:spcBef>
              <a:spcAft>
                <a:spcPct val="0"/>
              </a:spcAft>
              <a:defRPr>
                <a:solidFill>
                  <a:schemeClr val="tx1"/>
                </a:solidFill>
                <a:latin typeface="Arial" pitchFamily="34" charset="0"/>
              </a:defRPr>
            </a:lvl9pPr>
          </a:lstStyle>
          <a:p>
            <a:pPr algn="r"/>
            <a:r>
              <a:rPr lang="en-US" sz="1000" dirty="0"/>
              <a:t>RBC Capital Markets</a:t>
            </a:r>
          </a:p>
        </p:txBody>
      </p:sp>
    </p:spTree>
    <p:extLst>
      <p:ext uri="{BB962C8B-B14F-4D97-AF65-F5344CB8AC3E}">
        <p14:creationId xmlns:p14="http://schemas.microsoft.com/office/powerpoint/2010/main" val="1455692908"/>
      </p:ext>
    </p:extLst>
  </p:cSld>
  <p:clrMap bg1="lt1" tx1="dk1" bg2="lt2" tx2="dk2" accent1="accent1" accent2="accent2" accent3="accent3" accent4="accent4" accent5="accent5" accent6="accent6" hlink="hlink" folHlink="folHlink"/>
  <p:sldLayoutIdLst>
    <p:sldLayoutId id="2147483666" r:id="rId1"/>
    <p:sldLayoutId id="2147483673" r:id="rId2"/>
    <p:sldLayoutId id="2147483674" r:id="rId3"/>
    <p:sldLayoutId id="2147483667" r:id="rId4"/>
    <p:sldLayoutId id="2147483669" r:id="rId5"/>
    <p:sldLayoutId id="2147483671" r:id="rId6"/>
    <p:sldLayoutId id="2147483672" r:id="rId7"/>
  </p:sldLayoutIdLst>
  <p:timing>
    <p:tnLst>
      <p:par>
        <p:cTn id="1" dur="indefinite" restart="never" nodeType="tmRoot"/>
      </p:par>
    </p:tnLst>
  </p:timing>
  <p:hf sldNum="0" hdr="0"/>
  <p:txStyles>
    <p:titleStyle>
      <a:lvl1pPr algn="l" defTabSz="511073" rtl="0" fontAlgn="base">
        <a:spcBef>
          <a:spcPct val="0"/>
        </a:spcBef>
        <a:spcAft>
          <a:spcPct val="0"/>
        </a:spcAft>
        <a:defRPr sz="1600">
          <a:solidFill>
            <a:schemeClr val="tx2"/>
          </a:solidFill>
          <a:latin typeface="+mj-lt"/>
          <a:ea typeface="+mj-ea"/>
          <a:cs typeface="+mj-cs"/>
        </a:defRPr>
      </a:lvl1pPr>
      <a:lvl2pPr algn="l" defTabSz="511073" rtl="0" fontAlgn="base">
        <a:spcBef>
          <a:spcPct val="0"/>
        </a:spcBef>
        <a:spcAft>
          <a:spcPct val="0"/>
        </a:spcAft>
        <a:defRPr sz="1600">
          <a:solidFill>
            <a:schemeClr val="tx2"/>
          </a:solidFill>
          <a:latin typeface="Arial" pitchFamily="34" charset="0"/>
          <a:ea typeface="Geneva" pitchFamily="1" charset="-128"/>
        </a:defRPr>
      </a:lvl2pPr>
      <a:lvl3pPr algn="l" defTabSz="511073" rtl="0" fontAlgn="base">
        <a:spcBef>
          <a:spcPct val="0"/>
        </a:spcBef>
        <a:spcAft>
          <a:spcPct val="0"/>
        </a:spcAft>
        <a:defRPr sz="1600">
          <a:solidFill>
            <a:schemeClr val="tx2"/>
          </a:solidFill>
          <a:latin typeface="Arial" pitchFamily="34" charset="0"/>
          <a:ea typeface="Geneva" pitchFamily="1" charset="-128"/>
        </a:defRPr>
      </a:lvl3pPr>
      <a:lvl4pPr algn="l" defTabSz="511073" rtl="0" fontAlgn="base">
        <a:spcBef>
          <a:spcPct val="0"/>
        </a:spcBef>
        <a:spcAft>
          <a:spcPct val="0"/>
        </a:spcAft>
        <a:defRPr sz="1600">
          <a:solidFill>
            <a:schemeClr val="tx2"/>
          </a:solidFill>
          <a:latin typeface="Arial" pitchFamily="34" charset="0"/>
          <a:ea typeface="Geneva" pitchFamily="1" charset="-128"/>
        </a:defRPr>
      </a:lvl4pPr>
      <a:lvl5pPr algn="l" defTabSz="511073" rtl="0" fontAlgn="base">
        <a:spcBef>
          <a:spcPct val="0"/>
        </a:spcBef>
        <a:spcAft>
          <a:spcPct val="0"/>
        </a:spcAft>
        <a:defRPr sz="1600">
          <a:solidFill>
            <a:schemeClr val="tx2"/>
          </a:solidFill>
          <a:latin typeface="Arial" pitchFamily="34" charset="0"/>
          <a:ea typeface="Geneva" pitchFamily="1" charset="-128"/>
        </a:defRPr>
      </a:lvl5pPr>
      <a:lvl6pPr marL="457109" algn="l" defTabSz="511073" rtl="0" fontAlgn="base">
        <a:spcBef>
          <a:spcPct val="0"/>
        </a:spcBef>
        <a:spcAft>
          <a:spcPct val="0"/>
        </a:spcAft>
        <a:defRPr sz="1600">
          <a:solidFill>
            <a:schemeClr val="tx2"/>
          </a:solidFill>
          <a:latin typeface="Arial" pitchFamily="34" charset="0"/>
          <a:ea typeface="Geneva" pitchFamily="1" charset="-128"/>
        </a:defRPr>
      </a:lvl6pPr>
      <a:lvl7pPr marL="914217" algn="l" defTabSz="511073" rtl="0" fontAlgn="base">
        <a:spcBef>
          <a:spcPct val="0"/>
        </a:spcBef>
        <a:spcAft>
          <a:spcPct val="0"/>
        </a:spcAft>
        <a:defRPr sz="1600">
          <a:solidFill>
            <a:schemeClr val="tx2"/>
          </a:solidFill>
          <a:latin typeface="Arial" pitchFamily="34" charset="0"/>
          <a:ea typeface="Geneva" pitchFamily="1" charset="-128"/>
        </a:defRPr>
      </a:lvl7pPr>
      <a:lvl8pPr marL="1371326" algn="l" defTabSz="511073" rtl="0" fontAlgn="base">
        <a:spcBef>
          <a:spcPct val="0"/>
        </a:spcBef>
        <a:spcAft>
          <a:spcPct val="0"/>
        </a:spcAft>
        <a:defRPr sz="1600">
          <a:solidFill>
            <a:schemeClr val="tx2"/>
          </a:solidFill>
          <a:latin typeface="Arial" pitchFamily="34" charset="0"/>
          <a:ea typeface="Geneva" pitchFamily="1" charset="-128"/>
        </a:defRPr>
      </a:lvl8pPr>
      <a:lvl9pPr marL="1828434" algn="l" defTabSz="511073" rtl="0" fontAlgn="base">
        <a:spcBef>
          <a:spcPct val="0"/>
        </a:spcBef>
        <a:spcAft>
          <a:spcPct val="0"/>
        </a:spcAft>
        <a:defRPr sz="1600">
          <a:solidFill>
            <a:schemeClr val="tx2"/>
          </a:solidFill>
          <a:latin typeface="Arial" pitchFamily="34" charset="0"/>
          <a:ea typeface="Geneva" pitchFamily="1" charset="-128"/>
        </a:defRPr>
      </a:lvl9pPr>
    </p:titleStyle>
    <p:bodyStyle>
      <a:lvl1pPr marL="164559" indent="-146275" algn="l" defTabSz="511073" rtl="0" fontAlgn="base">
        <a:spcBef>
          <a:spcPts val="800"/>
        </a:spcBef>
        <a:spcAft>
          <a:spcPts val="0"/>
        </a:spcAft>
        <a:buClr>
          <a:schemeClr val="accent2"/>
        </a:buClr>
        <a:buFont typeface="Wingdings" panose="05000000000000000000" pitchFamily="2" charset="2"/>
        <a:buChar char="§"/>
        <a:defRPr sz="1000" b="0">
          <a:solidFill>
            <a:schemeClr val="tx1"/>
          </a:solidFill>
          <a:latin typeface="+mn-lt"/>
          <a:ea typeface="+mn-ea"/>
          <a:cs typeface="+mn-cs"/>
        </a:defRPr>
      </a:lvl1pPr>
      <a:lvl2pPr marL="347403" indent="-146275" algn="l" defTabSz="511073" rtl="0" fontAlgn="base">
        <a:lnSpc>
          <a:spcPct val="100000"/>
        </a:lnSpc>
        <a:spcBef>
          <a:spcPts val="400"/>
        </a:spcBef>
        <a:spcAft>
          <a:spcPts val="0"/>
        </a:spcAft>
        <a:buClrTx/>
        <a:buFont typeface="Symbol" panose="05050102010706020507" pitchFamily="18" charset="2"/>
        <a:buChar char="-"/>
        <a:defRPr sz="1000">
          <a:solidFill>
            <a:schemeClr val="tx1"/>
          </a:solidFill>
          <a:latin typeface="+mn-lt"/>
        </a:defRPr>
      </a:lvl2pPr>
      <a:lvl3pPr marL="530246" indent="-146275" algn="l" defTabSz="511073" rtl="0" fontAlgn="base">
        <a:lnSpc>
          <a:spcPct val="100000"/>
        </a:lnSpc>
        <a:spcBef>
          <a:spcPts val="400"/>
        </a:spcBef>
        <a:spcAft>
          <a:spcPts val="0"/>
        </a:spcAft>
        <a:buClrTx/>
        <a:buFont typeface="Symbol" panose="05050102010706020507" pitchFamily="18" charset="2"/>
        <a:buChar char="-"/>
        <a:defRPr sz="1000">
          <a:solidFill>
            <a:schemeClr val="tx1"/>
          </a:solidFill>
          <a:latin typeface="+mn-lt"/>
        </a:defRPr>
      </a:lvl3pPr>
      <a:lvl4pPr marL="713089" indent="-146275" algn="l" defTabSz="511073" rtl="0" fontAlgn="base">
        <a:lnSpc>
          <a:spcPct val="100000"/>
        </a:lnSpc>
        <a:spcBef>
          <a:spcPts val="400"/>
        </a:spcBef>
        <a:spcAft>
          <a:spcPts val="0"/>
        </a:spcAft>
        <a:buClrTx/>
        <a:buSzPct val="85000"/>
        <a:buFont typeface="Symbol" panose="05050102010706020507" pitchFamily="18" charset="2"/>
        <a:buChar char="-"/>
        <a:defRPr sz="1000">
          <a:solidFill>
            <a:schemeClr val="tx1"/>
          </a:solidFill>
          <a:latin typeface="+mn-lt"/>
        </a:defRPr>
      </a:lvl4pPr>
      <a:lvl5pPr marL="921074" indent="-171416" algn="l" defTabSz="511073" rtl="0" fontAlgn="base">
        <a:lnSpc>
          <a:spcPct val="100000"/>
        </a:lnSpc>
        <a:spcBef>
          <a:spcPts val="400"/>
        </a:spcBef>
        <a:spcAft>
          <a:spcPts val="0"/>
        </a:spcAft>
        <a:buClrTx/>
        <a:buSzPct val="100000"/>
        <a:buFont typeface="Symbol" panose="05050102010706020507" pitchFamily="18" charset="2"/>
        <a:buChar char="-"/>
        <a:defRPr sz="1000">
          <a:solidFill>
            <a:schemeClr val="tx1"/>
          </a:solidFill>
          <a:latin typeface="+mn-lt"/>
        </a:defRPr>
      </a:lvl5pPr>
      <a:lvl6pPr marL="958658" indent="-182526" algn="l" defTabSz="511073" rtl="0" fontAlgn="base">
        <a:spcBef>
          <a:spcPct val="0"/>
        </a:spcBef>
        <a:spcAft>
          <a:spcPts val="500"/>
        </a:spcAft>
        <a:buSzPct val="65000"/>
        <a:buFont typeface="Arial" pitchFamily="34" charset="0"/>
        <a:buChar char="–"/>
        <a:defRPr sz="1000">
          <a:solidFill>
            <a:schemeClr val="tx1"/>
          </a:solidFill>
          <a:latin typeface="+mn-lt"/>
        </a:defRPr>
      </a:lvl6pPr>
      <a:lvl7pPr marL="1415767" indent="-182526" algn="l" defTabSz="511073" rtl="0" fontAlgn="base">
        <a:spcBef>
          <a:spcPct val="0"/>
        </a:spcBef>
        <a:spcAft>
          <a:spcPts val="500"/>
        </a:spcAft>
        <a:buSzPct val="65000"/>
        <a:buFont typeface="Arial" pitchFamily="34" charset="0"/>
        <a:buChar char="–"/>
        <a:defRPr sz="1000">
          <a:solidFill>
            <a:schemeClr val="tx1"/>
          </a:solidFill>
          <a:latin typeface="+mn-lt"/>
        </a:defRPr>
      </a:lvl7pPr>
      <a:lvl8pPr marL="1872875" indent="-182526" algn="l" defTabSz="511073" rtl="0" fontAlgn="base">
        <a:spcBef>
          <a:spcPct val="0"/>
        </a:spcBef>
        <a:spcAft>
          <a:spcPts val="500"/>
        </a:spcAft>
        <a:buSzPct val="65000"/>
        <a:buFont typeface="Arial" pitchFamily="34" charset="0"/>
        <a:buChar char="–"/>
        <a:defRPr sz="1000">
          <a:solidFill>
            <a:schemeClr val="tx1"/>
          </a:solidFill>
          <a:latin typeface="+mn-lt"/>
        </a:defRPr>
      </a:lvl8pPr>
      <a:lvl9pPr marL="2329984" indent="-182526" algn="l" defTabSz="511073" rtl="0" fontAlgn="base">
        <a:spcBef>
          <a:spcPct val="0"/>
        </a:spcBef>
        <a:spcAft>
          <a:spcPts val="500"/>
        </a:spcAft>
        <a:buSzPct val="65000"/>
        <a:buFont typeface="Arial" pitchFamily="34" charset="0"/>
        <a:buChar char="–"/>
        <a:defRPr sz="1000">
          <a:solidFill>
            <a:schemeClr val="tx1"/>
          </a:solidFill>
          <a:latin typeface="+mn-lt"/>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hemeOverride" Target="../theme/themeOverrid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7026" name="Pageheading 2"/>
          <p:cNvSpPr>
            <a:spLocks noGrp="1" noChangeArrowheads="1"/>
          </p:cNvSpPr>
          <p:nvPr>
            <p:ph type="title"/>
          </p:nvPr>
        </p:nvSpPr>
        <p:spPr bwMode="gray">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r>
              <a:rPr lang="en-GB" dirty="0" smtClean="0"/>
              <a:t>Fair Hydro Plan – Rating Agency Discussion</a:t>
            </a:r>
            <a:endParaRPr lang="en-GB" dirty="0"/>
          </a:p>
        </p:txBody>
      </p:sp>
      <p:sp>
        <p:nvSpPr>
          <p:cNvPr id="2" name="TextBox 1"/>
          <p:cNvSpPr txBox="1"/>
          <p:nvPr/>
        </p:nvSpPr>
        <p:spPr>
          <a:xfrm>
            <a:off x="393926" y="1182029"/>
            <a:ext cx="9173820" cy="3539430"/>
          </a:xfrm>
          <a:prstGeom prst="rect">
            <a:avLst/>
          </a:prstGeom>
          <a:noFill/>
        </p:spPr>
        <p:txBody>
          <a:bodyPr wrap="square" lIns="0" tIns="0" rIns="0" bIns="0" rtlCol="0">
            <a:spAutoFit/>
          </a:bodyPr>
          <a:lstStyle/>
          <a:p>
            <a:pPr marL="342900" indent="-342900" algn="l">
              <a:spcAft>
                <a:spcPts val="1200"/>
              </a:spcAft>
              <a:buFont typeface="+mj-lt"/>
              <a:buAutoNum type="arabicPeriod"/>
            </a:pPr>
            <a:r>
              <a:rPr lang="en-US" sz="1400" dirty="0" smtClean="0"/>
              <a:t>Timeline for FHP Rating – Term debt and warehouse</a:t>
            </a:r>
          </a:p>
          <a:p>
            <a:pPr marL="342900" indent="-342900" algn="l">
              <a:spcAft>
                <a:spcPts val="1200"/>
              </a:spcAft>
              <a:buFont typeface="+mj-lt"/>
              <a:buAutoNum type="arabicPeriod"/>
            </a:pPr>
            <a:r>
              <a:rPr lang="en-US" sz="1400" dirty="0" smtClean="0"/>
              <a:t>Key credit discussion points – </a:t>
            </a:r>
          </a:p>
          <a:p>
            <a:pPr marL="800009" lvl="1" indent="-342900" algn="l">
              <a:spcAft>
                <a:spcPts val="1200"/>
              </a:spcAft>
              <a:buFont typeface="+mj-lt"/>
              <a:buAutoNum type="arabicPeriod"/>
            </a:pPr>
            <a:r>
              <a:rPr lang="en-US" sz="1400" dirty="0" smtClean="0"/>
              <a:t>Moratorium</a:t>
            </a:r>
          </a:p>
          <a:p>
            <a:pPr marL="800009" lvl="1" indent="-342900" algn="l">
              <a:spcAft>
                <a:spcPts val="1200"/>
              </a:spcAft>
              <a:buFont typeface="+mj-lt"/>
              <a:buAutoNum type="arabicPeriod"/>
            </a:pPr>
            <a:r>
              <a:rPr lang="en-US" sz="1400" dirty="0" smtClean="0"/>
              <a:t>Provincial Support</a:t>
            </a:r>
          </a:p>
          <a:p>
            <a:pPr marL="800009" lvl="1" indent="-342900" algn="l">
              <a:spcAft>
                <a:spcPts val="1200"/>
              </a:spcAft>
              <a:buFont typeface="+mj-lt"/>
              <a:buAutoNum type="arabicPeriod"/>
            </a:pPr>
            <a:r>
              <a:rPr lang="en-US" sz="1400" dirty="0" smtClean="0"/>
              <a:t>LDC Commingling</a:t>
            </a:r>
          </a:p>
          <a:p>
            <a:pPr marL="342900" indent="-342900" algn="l">
              <a:spcAft>
                <a:spcPts val="1200"/>
              </a:spcAft>
              <a:buFont typeface="+mj-lt"/>
              <a:buAutoNum type="arabicPeriod"/>
            </a:pPr>
            <a:r>
              <a:rPr lang="en-US" sz="1400" dirty="0" smtClean="0"/>
              <a:t>Fair Allocation Curve</a:t>
            </a:r>
          </a:p>
          <a:p>
            <a:pPr marL="342900" indent="-342900" algn="l">
              <a:spcAft>
                <a:spcPts val="1200"/>
              </a:spcAft>
              <a:buFont typeface="+mj-lt"/>
              <a:buAutoNum type="arabicPeriod"/>
            </a:pPr>
            <a:r>
              <a:rPr lang="en-US" sz="1400" dirty="0" smtClean="0"/>
              <a:t>Questions / Thoughts / Views</a:t>
            </a:r>
          </a:p>
          <a:p>
            <a:pPr marL="342900" indent="-342900" algn="l">
              <a:spcAft>
                <a:spcPts val="1200"/>
              </a:spcAft>
              <a:buFont typeface="+mj-lt"/>
              <a:buAutoNum type="arabicPeriod"/>
            </a:pPr>
            <a:r>
              <a:rPr lang="en-US" sz="1400" smtClean="0"/>
              <a:t>Next steps</a:t>
            </a:r>
            <a:endParaRPr lang="en-US" sz="1400" dirty="0"/>
          </a:p>
          <a:p>
            <a:pPr algn="l">
              <a:spcAft>
                <a:spcPts val="1200"/>
              </a:spcAft>
            </a:pPr>
            <a:endParaRPr lang="en-US" sz="1400" dirty="0" smtClean="0"/>
          </a:p>
          <a:p>
            <a:pPr algn="l"/>
            <a:endParaRPr lang="en-CA" sz="1400" dirty="0"/>
          </a:p>
        </p:txBody>
      </p:sp>
    </p:spTree>
    <p:extLst>
      <p:ext uri="{BB962C8B-B14F-4D97-AF65-F5344CB8AC3E}">
        <p14:creationId xmlns:p14="http://schemas.microsoft.com/office/powerpoint/2010/main" val="351307642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7026" name="Pageheading 2"/>
          <p:cNvSpPr>
            <a:spLocks noGrp="1" noChangeArrowheads="1"/>
          </p:cNvSpPr>
          <p:nvPr>
            <p:ph type="title"/>
          </p:nvPr>
        </p:nvSpPr>
        <p:spPr bwMode="gray">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r>
              <a:rPr lang="en-GB" dirty="0" smtClean="0"/>
              <a:t>Information </a:t>
            </a:r>
            <a:r>
              <a:rPr lang="en-GB" dirty="0"/>
              <a:t>Update</a:t>
            </a:r>
          </a:p>
        </p:txBody>
      </p:sp>
      <p:graphicFrame>
        <p:nvGraphicFramePr>
          <p:cNvPr id="257028" name="Group 4"/>
          <p:cNvGraphicFramePr>
            <a:graphicFrameLocks noGrp="1"/>
          </p:cNvGraphicFramePr>
          <p:nvPr>
            <p:extLst>
              <p:ext uri="{D42A27DB-BD31-4B8C-83A1-F6EECF244321}">
                <p14:modId xmlns:p14="http://schemas.microsoft.com/office/powerpoint/2010/main" val="2281249654"/>
              </p:ext>
            </p:extLst>
          </p:nvPr>
        </p:nvGraphicFramePr>
        <p:xfrm>
          <a:off x="390464" y="1228648"/>
          <a:ext cx="9275824" cy="5591819"/>
        </p:xfrm>
        <a:graphic>
          <a:graphicData uri="http://schemas.openxmlformats.org/drawingml/2006/table">
            <a:tbl>
              <a:tblPr/>
              <a:tblGrid>
                <a:gridCol w="1190686">
                  <a:extLst>
                    <a:ext uri="{9D8B030D-6E8A-4147-A177-3AD203B41FA5}">
                      <a16:colId xmlns:a16="http://schemas.microsoft.com/office/drawing/2014/main" val="20000"/>
                    </a:ext>
                  </a:extLst>
                </a:gridCol>
                <a:gridCol w="8085138">
                  <a:extLst>
                    <a:ext uri="{9D8B030D-6E8A-4147-A177-3AD203B41FA5}">
                      <a16:colId xmlns:a16="http://schemas.microsoft.com/office/drawing/2014/main" val="20001"/>
                    </a:ext>
                  </a:extLst>
                </a:gridCol>
              </a:tblGrid>
              <a:tr h="3762815">
                <a:tc>
                  <a:txBody>
                    <a:bodyPr/>
                    <a:lstStyle/>
                    <a:p>
                      <a:pPr marL="49213" marR="0" lvl="0" indent="0" algn="l" defTabSz="893763" rtl="0" eaLnBrk="1" fontAlgn="base" latinLnBrk="0" hangingPunct="1">
                        <a:lnSpc>
                          <a:spcPct val="100000"/>
                        </a:lnSpc>
                        <a:spcBef>
                          <a:spcPts val="363"/>
                        </a:spcBef>
                        <a:spcAft>
                          <a:spcPts val="800"/>
                        </a:spcAft>
                        <a:buClrTx/>
                        <a:buSzTx/>
                        <a:buFontTx/>
                        <a:buNone/>
                        <a:tabLst/>
                      </a:pPr>
                      <a:r>
                        <a:rPr kumimoji="0" lang="en-GB" sz="1200" b="1" i="0" u="none" strike="noStrike" cap="none" normalizeH="0" baseline="0" dirty="0" smtClean="0">
                          <a:ln>
                            <a:noFill/>
                          </a:ln>
                          <a:solidFill>
                            <a:schemeClr val="accent2"/>
                          </a:solidFill>
                          <a:effectLst/>
                          <a:latin typeface="Arial" pitchFamily="34" charset="0"/>
                        </a:rPr>
                        <a:t>Change of Law Protection Agreement</a:t>
                      </a:r>
                    </a:p>
                  </a:txBody>
                  <a:tcPr marL="45661" marR="45661" marT="45771" marB="45771" anchor="ctr" horzOverflow="overflow">
                    <a:lnL cap="flat">
                      <a:noFill/>
                    </a:lnL>
                    <a:lnR>
                      <a:noFill/>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a:noFill/>
                    </a:lnTlToBr>
                    <a:lnBlToTr>
                      <a:noFill/>
                    </a:lnBlToTr>
                    <a:solidFill>
                      <a:srgbClr val="E6EBF0"/>
                    </a:solidFill>
                  </a:tcPr>
                </a:tc>
                <a:tc>
                  <a:txBody>
                    <a:bodyPr/>
                    <a:lstStyle/>
                    <a:p>
                      <a:pPr marL="190500" marR="0" lvl="0" indent="-190500" algn="l" defTabSz="893763" rtl="0" eaLnBrk="1" fontAlgn="base" latinLnBrk="0" hangingPunct="1">
                        <a:lnSpc>
                          <a:spcPts val="1200"/>
                        </a:lnSpc>
                        <a:spcBef>
                          <a:spcPct val="0"/>
                        </a:spcBef>
                        <a:spcAft>
                          <a:spcPts val="400"/>
                        </a:spcAft>
                        <a:buClr>
                          <a:srgbClr val="0051A5"/>
                        </a:buClr>
                        <a:buSzTx/>
                        <a:buFont typeface="Wingdings"/>
                        <a:buChar char="§"/>
                        <a:tabLst/>
                        <a:defRPr/>
                      </a:pPr>
                      <a:r>
                        <a:rPr kumimoji="0" lang="en-US" sz="1200" b="0" i="0" u="none" strike="noStrike" kern="1200" cap="none" normalizeH="0" baseline="0" dirty="0" smtClean="0">
                          <a:ln>
                            <a:noFill/>
                          </a:ln>
                          <a:solidFill>
                            <a:schemeClr val="tx1"/>
                          </a:solidFill>
                          <a:effectLst/>
                          <a:latin typeface="Arial" pitchFamily="34" charset="0"/>
                          <a:ea typeface="SimSun" pitchFamily="2" charset="-122"/>
                          <a:cs typeface="Times New Roman" pitchFamily="18" charset="0"/>
                        </a:rPr>
                        <a:t>Upon the occurrence of a Protection Event, the Province of Ontario will have an obligation to make payments on behalf of the SPV when they become due and payable</a:t>
                      </a:r>
                    </a:p>
                    <a:p>
                      <a:pPr marL="190500" marR="0" lvl="0" indent="-190500" algn="l" defTabSz="893763" rtl="0" eaLnBrk="1" fontAlgn="base" latinLnBrk="0" hangingPunct="1">
                        <a:lnSpc>
                          <a:spcPts val="1200"/>
                        </a:lnSpc>
                        <a:spcBef>
                          <a:spcPct val="0"/>
                        </a:spcBef>
                        <a:spcAft>
                          <a:spcPts val="400"/>
                        </a:spcAft>
                        <a:buClr>
                          <a:srgbClr val="0051A5"/>
                        </a:buClr>
                        <a:buSzTx/>
                        <a:buFont typeface="Wingdings"/>
                        <a:buChar char="§"/>
                        <a:tabLst/>
                      </a:pPr>
                      <a:r>
                        <a:rPr kumimoji="0" lang="en-US" sz="1200" b="0" i="0" u="none" strike="noStrike" kern="1200" cap="none" normalizeH="0" baseline="0" dirty="0" smtClean="0">
                          <a:ln>
                            <a:noFill/>
                          </a:ln>
                          <a:solidFill>
                            <a:schemeClr val="tx1"/>
                          </a:solidFill>
                          <a:effectLst/>
                          <a:latin typeface="Arial" pitchFamily="34" charset="0"/>
                          <a:ea typeface="SimSun" pitchFamily="2" charset="-122"/>
                          <a:cs typeface="Times New Roman" pitchFamily="18" charset="0"/>
                        </a:rPr>
                        <a:t>Any of the following would constitute a Protection Event:</a:t>
                      </a:r>
                    </a:p>
                    <a:p>
                      <a:pPr marL="463550" marR="0" lvl="1" indent="-285750" algn="l" defTabSz="893763" rtl="0" eaLnBrk="1" fontAlgn="base" latinLnBrk="0" hangingPunct="1">
                        <a:lnSpc>
                          <a:spcPts val="1200"/>
                        </a:lnSpc>
                        <a:spcBef>
                          <a:spcPct val="0"/>
                        </a:spcBef>
                        <a:spcAft>
                          <a:spcPts val="400"/>
                        </a:spcAft>
                        <a:buClr>
                          <a:srgbClr val="0051A5"/>
                        </a:buClr>
                        <a:buSzTx/>
                        <a:buFont typeface="+mj-lt"/>
                        <a:buAutoNum type="romanLcPeriod"/>
                        <a:tabLst/>
                      </a:pPr>
                      <a:r>
                        <a:rPr kumimoji="0" lang="en-US" sz="1200" b="0" i="0" u="none" strike="noStrike" kern="1200" cap="none" normalizeH="0" baseline="0" dirty="0" smtClean="0">
                          <a:ln>
                            <a:noFill/>
                          </a:ln>
                          <a:solidFill>
                            <a:schemeClr val="tx1"/>
                          </a:solidFill>
                          <a:effectLst/>
                          <a:latin typeface="Arial" pitchFamily="34" charset="0"/>
                          <a:ea typeface="SimSun" pitchFamily="2" charset="-122"/>
                          <a:cs typeface="Times New Roman" pitchFamily="18" charset="0"/>
                        </a:rPr>
                        <a:t>the Legislature repeals or amends the Ontario Fair Hydro Plan Act, 2017 (the “Act”), or any portion thereof</a:t>
                      </a:r>
                    </a:p>
                    <a:p>
                      <a:pPr marL="463550" marR="0" lvl="1" indent="-285750" algn="l" defTabSz="893763" rtl="0" eaLnBrk="1" fontAlgn="base" latinLnBrk="0" hangingPunct="1">
                        <a:lnSpc>
                          <a:spcPts val="1200"/>
                        </a:lnSpc>
                        <a:spcBef>
                          <a:spcPct val="0"/>
                        </a:spcBef>
                        <a:spcAft>
                          <a:spcPts val="400"/>
                        </a:spcAft>
                        <a:buClr>
                          <a:srgbClr val="0051A5"/>
                        </a:buClr>
                        <a:buSzTx/>
                        <a:buFont typeface="+mj-lt"/>
                        <a:buAutoNum type="romanLcPeriod"/>
                        <a:tabLst/>
                      </a:pPr>
                      <a:r>
                        <a:rPr kumimoji="0" lang="en-US" sz="1200" b="0" i="0" u="none" strike="noStrike" kern="1200" cap="none" normalizeH="0" baseline="0" dirty="0" smtClean="0">
                          <a:ln>
                            <a:noFill/>
                          </a:ln>
                          <a:solidFill>
                            <a:schemeClr val="tx1"/>
                          </a:solidFill>
                          <a:effectLst/>
                          <a:latin typeface="Arial" pitchFamily="34" charset="0"/>
                          <a:ea typeface="SimSun" pitchFamily="2" charset="-122"/>
                          <a:cs typeface="Times New Roman" pitchFamily="18" charset="0"/>
                        </a:rPr>
                        <a:t>the Legislature enacts or amends any other statute</a:t>
                      </a:r>
                    </a:p>
                    <a:p>
                      <a:pPr marL="463550" marR="0" lvl="1" indent="-285750" algn="l" defTabSz="893763" rtl="0" eaLnBrk="1" fontAlgn="base" latinLnBrk="0" hangingPunct="1">
                        <a:lnSpc>
                          <a:spcPts val="1200"/>
                        </a:lnSpc>
                        <a:spcBef>
                          <a:spcPct val="0"/>
                        </a:spcBef>
                        <a:spcAft>
                          <a:spcPts val="400"/>
                        </a:spcAft>
                        <a:buClr>
                          <a:srgbClr val="0051A5"/>
                        </a:buClr>
                        <a:buSzTx/>
                        <a:buFont typeface="+mj-lt"/>
                        <a:buAutoNum type="romanLcPeriod"/>
                        <a:tabLst/>
                      </a:pPr>
                      <a:r>
                        <a:rPr kumimoji="0" lang="en-US" sz="1200" b="0" i="0" u="none" strike="noStrike" kern="1200" cap="none" normalizeH="0" baseline="0" dirty="0" smtClean="0">
                          <a:ln>
                            <a:noFill/>
                          </a:ln>
                          <a:solidFill>
                            <a:schemeClr val="tx1"/>
                          </a:solidFill>
                          <a:effectLst/>
                          <a:latin typeface="Arial" pitchFamily="34" charset="0"/>
                          <a:ea typeface="SimSun" pitchFamily="2" charset="-122"/>
                          <a:cs typeface="Times New Roman" pitchFamily="18" charset="0"/>
                        </a:rPr>
                        <a:t>the Lieutenant Governor in Council repeals the Regulation made under the Act, or any portion thereof</a:t>
                      </a:r>
                    </a:p>
                    <a:p>
                      <a:pPr marL="463550" marR="0" lvl="1" indent="-285750" algn="l" defTabSz="893763" rtl="0" eaLnBrk="1" fontAlgn="base" latinLnBrk="0" hangingPunct="1">
                        <a:lnSpc>
                          <a:spcPts val="1200"/>
                        </a:lnSpc>
                        <a:spcBef>
                          <a:spcPct val="0"/>
                        </a:spcBef>
                        <a:spcAft>
                          <a:spcPts val="400"/>
                        </a:spcAft>
                        <a:buClr>
                          <a:srgbClr val="0051A5"/>
                        </a:buClr>
                        <a:buSzTx/>
                        <a:buFont typeface="+mj-lt"/>
                        <a:buAutoNum type="romanLcPeriod"/>
                        <a:tabLst/>
                      </a:pPr>
                      <a:r>
                        <a:rPr kumimoji="0" lang="en-US" sz="1200" b="0" i="0" u="none" strike="noStrike" kern="1200" cap="none" normalizeH="0" baseline="0" dirty="0" smtClean="0">
                          <a:ln>
                            <a:noFill/>
                          </a:ln>
                          <a:solidFill>
                            <a:schemeClr val="tx1"/>
                          </a:solidFill>
                          <a:effectLst/>
                          <a:latin typeface="Arial" pitchFamily="34" charset="0"/>
                          <a:ea typeface="SimSun" pitchFamily="2" charset="-122"/>
                          <a:cs typeface="Times New Roman" pitchFamily="18" charset="0"/>
                        </a:rPr>
                        <a:t>the Lieutenant Governor in Council, a minister of the Crown, an official of the government or a board or commission all the members of which are appointed by the Lieutenant Governor in Council makes or amends any “regulation” (as defined in Part III of the Legislation Act, 2006)</a:t>
                      </a:r>
                    </a:p>
                    <a:p>
                      <a:pPr marL="463550" marR="0" lvl="1" indent="-285750" algn="l" defTabSz="893763" rtl="0" eaLnBrk="1" fontAlgn="base" latinLnBrk="0" hangingPunct="1">
                        <a:lnSpc>
                          <a:spcPts val="1200"/>
                        </a:lnSpc>
                        <a:spcBef>
                          <a:spcPct val="0"/>
                        </a:spcBef>
                        <a:spcAft>
                          <a:spcPts val="400"/>
                        </a:spcAft>
                        <a:buClr>
                          <a:srgbClr val="0051A5"/>
                        </a:buClr>
                        <a:buSzTx/>
                        <a:buFont typeface="+mj-lt"/>
                        <a:buAutoNum type="romanLcPeriod"/>
                        <a:tabLst/>
                      </a:pPr>
                      <a:r>
                        <a:rPr kumimoji="0" lang="en-US" sz="1200" b="0" i="0" u="none" strike="noStrike" kern="1200" cap="none" normalizeH="0" baseline="0" dirty="0" smtClean="0">
                          <a:ln>
                            <a:noFill/>
                          </a:ln>
                          <a:solidFill>
                            <a:schemeClr val="tx1"/>
                          </a:solidFill>
                          <a:effectLst/>
                          <a:latin typeface="Arial" pitchFamily="34" charset="0"/>
                          <a:ea typeface="SimSun" pitchFamily="2" charset="-122"/>
                          <a:cs typeface="Times New Roman" pitchFamily="18" charset="0"/>
                        </a:rPr>
                        <a:t>there is a change in the organization or structure of the IESO or Ontario’s electricity market undertaken at the initiative of the Province or an entity controlled by the Province</a:t>
                      </a:r>
                    </a:p>
                    <a:p>
                      <a:pPr marL="368300" marR="0" lvl="1" indent="-190500" algn="l" defTabSz="893763" rtl="0" eaLnBrk="1" fontAlgn="base" latinLnBrk="0" hangingPunct="1">
                        <a:lnSpc>
                          <a:spcPts val="1200"/>
                        </a:lnSpc>
                        <a:spcBef>
                          <a:spcPct val="0"/>
                        </a:spcBef>
                        <a:spcAft>
                          <a:spcPts val="400"/>
                        </a:spcAft>
                        <a:buClr>
                          <a:srgbClr val="0051A5"/>
                        </a:buClr>
                        <a:buSzTx/>
                        <a:buFont typeface="Symbol"/>
                        <a:buChar char="-"/>
                        <a:tabLst/>
                        <a:defRPr/>
                      </a:pPr>
                      <a:r>
                        <a:rPr kumimoji="0" lang="en-US" sz="1200" b="0" i="0" u="none" strike="noStrike" kern="1200" cap="none" normalizeH="0" baseline="0" dirty="0" smtClean="0">
                          <a:ln>
                            <a:noFill/>
                          </a:ln>
                          <a:solidFill>
                            <a:schemeClr val="tx1"/>
                          </a:solidFill>
                          <a:effectLst/>
                          <a:latin typeface="Arial" pitchFamily="34" charset="0"/>
                          <a:ea typeface="SimSun" pitchFamily="2" charset="-122"/>
                          <a:cs typeface="Times New Roman" pitchFamily="18" charset="0"/>
                        </a:rPr>
                        <a:t>In the case of (i) to (v) that adversely affects (a) the ability of the SPV to receive amounts on its investment interest so that it can pay on the notes or (b) the Change of Law Protection Agreement</a:t>
                      </a:r>
                    </a:p>
                    <a:p>
                      <a:pPr marL="463550" marR="0" lvl="1" indent="-285750" algn="l" defTabSz="893763" rtl="0" eaLnBrk="1" fontAlgn="base" latinLnBrk="0" hangingPunct="1">
                        <a:lnSpc>
                          <a:spcPts val="1200"/>
                        </a:lnSpc>
                        <a:spcBef>
                          <a:spcPct val="0"/>
                        </a:spcBef>
                        <a:spcAft>
                          <a:spcPts val="400"/>
                        </a:spcAft>
                        <a:buClr>
                          <a:srgbClr val="0051A5"/>
                        </a:buClr>
                        <a:buSzTx/>
                        <a:buFont typeface="+mj-lt"/>
                        <a:buAutoNum type="romanLcPeriod" startAt="6"/>
                        <a:tabLst/>
                      </a:pPr>
                      <a:r>
                        <a:rPr kumimoji="0" lang="en-US" sz="1200" b="0" i="0" u="none" strike="noStrike" kern="1200" cap="none" normalizeH="0" baseline="0" dirty="0" smtClean="0">
                          <a:ln>
                            <a:noFill/>
                          </a:ln>
                          <a:solidFill>
                            <a:schemeClr val="tx1"/>
                          </a:solidFill>
                          <a:effectLst/>
                          <a:latin typeface="Arial" pitchFamily="34" charset="0"/>
                          <a:ea typeface="SimSun" pitchFamily="2" charset="-122"/>
                          <a:cs typeface="Times New Roman" pitchFamily="18" charset="0"/>
                        </a:rPr>
                        <a:t>a court determines that all or a portion of the Act or the Regulation is invalid in a way that adversely affects the ability of the SPV to receive amounts on its investment, so that it can pay on the notes</a:t>
                      </a:r>
                    </a:p>
                    <a:p>
                      <a:pPr marL="368300" marR="0" lvl="1" indent="-190500" algn="l" defTabSz="893763" rtl="0" eaLnBrk="1" fontAlgn="base" latinLnBrk="0" hangingPunct="1">
                        <a:lnSpc>
                          <a:spcPts val="1200"/>
                        </a:lnSpc>
                        <a:spcBef>
                          <a:spcPct val="0"/>
                        </a:spcBef>
                        <a:spcAft>
                          <a:spcPts val="400"/>
                        </a:spcAft>
                        <a:buClr>
                          <a:srgbClr val="0051A5"/>
                        </a:buClr>
                        <a:buSzTx/>
                        <a:buFont typeface="Symbol"/>
                        <a:buChar char="-"/>
                        <a:tabLst/>
                      </a:pPr>
                      <a:endParaRPr kumimoji="0" lang="en-US" sz="1200" b="0" i="0" u="none" strike="noStrike" kern="1200" cap="none" normalizeH="0" baseline="0" dirty="0" smtClean="0">
                        <a:ln>
                          <a:noFill/>
                        </a:ln>
                        <a:solidFill>
                          <a:schemeClr val="tx1"/>
                        </a:solidFill>
                        <a:effectLst/>
                        <a:latin typeface="Arial" pitchFamily="34" charset="0"/>
                        <a:ea typeface="SimSun" pitchFamily="2" charset="-122"/>
                        <a:cs typeface="Times New Roman" pitchFamily="18" charset="0"/>
                      </a:endParaRPr>
                    </a:p>
                    <a:p>
                      <a:pPr marL="190500" marR="0" lvl="0" indent="-190500" algn="l" defTabSz="893763" rtl="0" eaLnBrk="1" fontAlgn="base" latinLnBrk="0" hangingPunct="1">
                        <a:lnSpc>
                          <a:spcPts val="1200"/>
                        </a:lnSpc>
                        <a:spcBef>
                          <a:spcPct val="0"/>
                        </a:spcBef>
                        <a:spcAft>
                          <a:spcPts val="400"/>
                        </a:spcAft>
                        <a:buClr>
                          <a:srgbClr val="0051A5"/>
                        </a:buClr>
                        <a:buSzTx/>
                        <a:buFont typeface="Wingdings"/>
                        <a:buChar char="§"/>
                        <a:tabLst/>
                      </a:pPr>
                      <a:r>
                        <a:rPr kumimoji="0" lang="en-US" sz="1200" b="0" i="0" u="none" strike="noStrike" kern="1200" cap="none" normalizeH="0" baseline="0" dirty="0" smtClean="0">
                          <a:ln>
                            <a:noFill/>
                          </a:ln>
                          <a:solidFill>
                            <a:schemeClr val="tx1"/>
                          </a:solidFill>
                          <a:effectLst/>
                          <a:latin typeface="Arial" pitchFamily="34" charset="0"/>
                          <a:ea typeface="SimSun" pitchFamily="2" charset="-122"/>
                          <a:cs typeface="Times New Roman" pitchFamily="18" charset="0"/>
                        </a:rPr>
                        <a:t>The Change of Law Protection Agreement will continue for as long as any notes remain outstanding</a:t>
                      </a:r>
                    </a:p>
                    <a:p>
                      <a:pPr marL="190500" marR="0" lvl="0" indent="-190500" algn="l" defTabSz="893763" rtl="0" eaLnBrk="1" fontAlgn="base" latinLnBrk="0" hangingPunct="1">
                        <a:lnSpc>
                          <a:spcPts val="1200"/>
                        </a:lnSpc>
                        <a:spcBef>
                          <a:spcPct val="0"/>
                        </a:spcBef>
                        <a:spcAft>
                          <a:spcPts val="400"/>
                        </a:spcAft>
                        <a:buClr>
                          <a:srgbClr val="0051A5"/>
                        </a:buClr>
                        <a:buSzTx/>
                        <a:buFont typeface="Wingdings"/>
                        <a:buChar char="§"/>
                        <a:tabLst/>
                      </a:pPr>
                      <a:endParaRPr kumimoji="0" lang="en-US" sz="1200" b="0" i="0" u="none" strike="noStrike" kern="1200" cap="none" normalizeH="0" baseline="0" dirty="0" smtClean="0">
                        <a:ln>
                          <a:noFill/>
                        </a:ln>
                        <a:solidFill>
                          <a:schemeClr val="tx1"/>
                        </a:solidFill>
                        <a:effectLst/>
                        <a:latin typeface="Arial" pitchFamily="34" charset="0"/>
                        <a:ea typeface="SimSun" pitchFamily="2" charset="-122"/>
                        <a:cs typeface="Times New Roman" pitchFamily="18" charset="0"/>
                      </a:endParaRPr>
                    </a:p>
                  </a:txBody>
                  <a:tcPr marL="45661" marR="45661" marT="45771" marB="45771" horzOverflow="overflow">
                    <a:lnL>
                      <a:noFill/>
                    </a:lnL>
                    <a:lnR>
                      <a:noFill/>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9470">
                <a:tc>
                  <a:txBody>
                    <a:bodyPr/>
                    <a:lstStyle/>
                    <a:p>
                      <a:pPr marL="49213" marR="0" lvl="0" indent="0" algn="l" defTabSz="893763" rtl="0" eaLnBrk="1" fontAlgn="base" latinLnBrk="0" hangingPunct="1">
                        <a:lnSpc>
                          <a:spcPct val="100000"/>
                        </a:lnSpc>
                        <a:spcBef>
                          <a:spcPts val="363"/>
                        </a:spcBef>
                        <a:spcAft>
                          <a:spcPts val="800"/>
                        </a:spcAft>
                        <a:buClrTx/>
                        <a:buSzTx/>
                        <a:buFontTx/>
                        <a:buNone/>
                        <a:tabLst/>
                      </a:pPr>
                      <a:r>
                        <a:rPr kumimoji="0" lang="en-GB" sz="1200" b="1" i="0" u="none" strike="noStrike" cap="none" normalizeH="0" baseline="0" dirty="0" smtClean="0">
                          <a:ln>
                            <a:noFill/>
                          </a:ln>
                          <a:solidFill>
                            <a:schemeClr val="accent2"/>
                          </a:solidFill>
                          <a:effectLst/>
                          <a:latin typeface="Arial" pitchFamily="34" charset="0"/>
                        </a:rPr>
                        <a:t>LDC Commingling Risk</a:t>
                      </a:r>
                    </a:p>
                  </a:txBody>
                  <a:tcPr marL="45661" marR="45661" marT="45771" marB="45771" anchor="ctr" horzOverflow="overflow">
                    <a:lnL cap="flat">
                      <a:noFill/>
                    </a:lnL>
                    <a:lnR>
                      <a:noFill/>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a:noFill/>
                    </a:lnTlToBr>
                    <a:lnBlToTr>
                      <a:noFill/>
                    </a:lnBlToTr>
                    <a:solidFill>
                      <a:srgbClr val="E6EBF0"/>
                    </a:solidFill>
                  </a:tcPr>
                </a:tc>
                <a:tc>
                  <a:txBody>
                    <a:bodyPr/>
                    <a:lstStyle/>
                    <a:p>
                      <a:pPr marL="120650" marR="0" lvl="2" indent="-117475" algn="l" defTabSz="893763" rtl="0" eaLnBrk="1" fontAlgn="base" latinLnBrk="0" hangingPunct="1">
                        <a:lnSpc>
                          <a:spcPts val="1200"/>
                        </a:lnSpc>
                        <a:spcBef>
                          <a:spcPct val="0"/>
                        </a:spcBef>
                        <a:spcAft>
                          <a:spcPts val="400"/>
                        </a:spcAft>
                        <a:buClr>
                          <a:schemeClr val="accent2"/>
                        </a:buClr>
                        <a:buSzTx/>
                        <a:buFont typeface="Wingdings" pitchFamily="2" charset="2"/>
                        <a:buChar char="§"/>
                        <a:tabLst/>
                        <a:defRPr/>
                      </a:pPr>
                      <a:r>
                        <a:rPr kumimoji="0" lang="en-US" sz="1200" b="0" i="0" u="none" strike="noStrike" kern="1200" cap="none" normalizeH="0" baseline="0" dirty="0" smtClean="0">
                          <a:ln>
                            <a:noFill/>
                          </a:ln>
                          <a:solidFill>
                            <a:schemeClr val="tx1"/>
                          </a:solidFill>
                          <a:effectLst/>
                          <a:latin typeface="Arial" pitchFamily="34" charset="0"/>
                          <a:ea typeface="SimSun" pitchFamily="2" charset="-122"/>
                          <a:cs typeface="Times New Roman" pitchFamily="18" charset="0"/>
                        </a:rPr>
                        <a:t>The IESO will provide a letter of credit in an amount equal to anticipated collections of the clean energy adjustments by all unrated, or non-investment grade rated local distribution companies (“LDC’s”)</a:t>
                      </a:r>
                    </a:p>
                  </a:txBody>
                  <a:tcPr marL="45661" marR="45661" marT="45771" marB="45771" horzOverflow="overflow">
                    <a:lnL>
                      <a:noFill/>
                    </a:lnL>
                    <a:lnR>
                      <a:noFill/>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59077">
                <a:tc>
                  <a:txBody>
                    <a:bodyPr/>
                    <a:lstStyle/>
                    <a:p>
                      <a:pPr marL="49213" marR="0" lvl="0" indent="0" algn="l" defTabSz="893763" rtl="0" eaLnBrk="1" fontAlgn="base" latinLnBrk="0" hangingPunct="1">
                        <a:lnSpc>
                          <a:spcPct val="100000"/>
                        </a:lnSpc>
                        <a:spcBef>
                          <a:spcPts val="363"/>
                        </a:spcBef>
                        <a:spcAft>
                          <a:spcPts val="800"/>
                        </a:spcAft>
                        <a:buClrTx/>
                        <a:buSzTx/>
                        <a:buFontTx/>
                        <a:buNone/>
                        <a:tabLst/>
                      </a:pPr>
                      <a:r>
                        <a:rPr kumimoji="0" lang="en-GB" sz="1200" b="1" i="0" u="none" strike="noStrike" cap="none" normalizeH="0" baseline="0" dirty="0" smtClean="0">
                          <a:ln>
                            <a:noFill/>
                          </a:ln>
                          <a:solidFill>
                            <a:schemeClr val="accent2"/>
                          </a:solidFill>
                          <a:effectLst/>
                          <a:latin typeface="Arial" pitchFamily="34" charset="0"/>
                        </a:rPr>
                        <a:t>Payment of Carrying Costs During The Moratorium Period</a:t>
                      </a:r>
                    </a:p>
                  </a:txBody>
                  <a:tcPr marL="45661" marR="45661" marT="45771" marB="45771" anchor="ctr" horzOverflow="overflow">
                    <a:lnL cap="flat">
                      <a:noFill/>
                    </a:lnL>
                    <a:lnR>
                      <a:noFill/>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a:noFill/>
                    </a:lnTlToBr>
                    <a:lnBlToTr>
                      <a:noFill/>
                    </a:lnBlToTr>
                    <a:solidFill>
                      <a:srgbClr val="E6EBF0"/>
                    </a:solidFill>
                  </a:tcPr>
                </a:tc>
                <a:tc>
                  <a:txBody>
                    <a:bodyPr/>
                    <a:lstStyle/>
                    <a:p>
                      <a:pPr marL="120650" marR="0" lvl="2" indent="-117475" algn="l" defTabSz="893763" rtl="0" eaLnBrk="1" fontAlgn="base" latinLnBrk="0" hangingPunct="1">
                        <a:lnSpc>
                          <a:spcPts val="1200"/>
                        </a:lnSpc>
                        <a:spcBef>
                          <a:spcPct val="0"/>
                        </a:spcBef>
                        <a:spcAft>
                          <a:spcPts val="400"/>
                        </a:spcAft>
                        <a:buClr>
                          <a:schemeClr val="accent2"/>
                        </a:buClr>
                        <a:buSzTx/>
                        <a:buFont typeface="Wingdings" pitchFamily="2" charset="2"/>
                        <a:buChar char="§"/>
                        <a:tabLst/>
                      </a:pPr>
                      <a:r>
                        <a:rPr kumimoji="0" lang="en-US" sz="1200" b="0" i="0" u="none" strike="noStrike" cap="none" normalizeH="0" baseline="0" dirty="0" smtClean="0">
                          <a:ln>
                            <a:noFill/>
                          </a:ln>
                          <a:solidFill>
                            <a:schemeClr val="tx1"/>
                          </a:solidFill>
                          <a:effectLst/>
                          <a:latin typeface="Arial" pitchFamily="34" charset="0"/>
                          <a:ea typeface="SimSun" pitchFamily="2" charset="-122"/>
                          <a:cs typeface="Times New Roman" pitchFamily="18" charset="0"/>
                        </a:rPr>
                        <a:t>During the moratorium period, the IESO will be required by regulation to pay when due, all interest and other carrying costs owing (collectively, the “Carrying Costs”)</a:t>
                      </a:r>
                    </a:p>
                    <a:p>
                      <a:pPr marL="120650" marR="0" lvl="2" indent="-117475" algn="l" defTabSz="893763" rtl="0" eaLnBrk="1" fontAlgn="base" latinLnBrk="0" hangingPunct="1">
                        <a:lnSpc>
                          <a:spcPts val="1200"/>
                        </a:lnSpc>
                        <a:spcBef>
                          <a:spcPct val="0"/>
                        </a:spcBef>
                        <a:spcAft>
                          <a:spcPts val="400"/>
                        </a:spcAft>
                        <a:buClr>
                          <a:schemeClr val="accent2"/>
                        </a:buClr>
                        <a:buSzTx/>
                        <a:buFont typeface="Wingdings" pitchFamily="2" charset="2"/>
                        <a:buChar char="§"/>
                        <a:tabLst/>
                        <a:defRPr/>
                      </a:pPr>
                      <a:r>
                        <a:rPr kumimoji="0" lang="en-US" sz="1200" b="0" i="0" u="none" strike="noStrike" cap="none" normalizeH="0" baseline="0" dirty="0" smtClean="0">
                          <a:ln>
                            <a:noFill/>
                          </a:ln>
                          <a:solidFill>
                            <a:schemeClr val="tx1"/>
                          </a:solidFill>
                          <a:effectLst/>
                          <a:latin typeface="Arial" pitchFamily="34" charset="0"/>
                          <a:ea typeface="SimSun" pitchFamily="2" charset="-122"/>
                          <a:cs typeface="Times New Roman" pitchFamily="18" charset="0"/>
                        </a:rPr>
                        <a:t>The Carrying Costs paid or payable by the IESO will be recoverable by the IESO through the global adjustment (“GA”) charge</a:t>
                      </a:r>
                    </a:p>
                    <a:p>
                      <a:pPr marL="120650" marR="0" lvl="2" indent="-117475" algn="l" defTabSz="893763" rtl="0" eaLnBrk="1" fontAlgn="base" latinLnBrk="0" hangingPunct="1">
                        <a:lnSpc>
                          <a:spcPts val="1200"/>
                        </a:lnSpc>
                        <a:spcBef>
                          <a:spcPct val="0"/>
                        </a:spcBef>
                        <a:spcAft>
                          <a:spcPts val="400"/>
                        </a:spcAft>
                        <a:buClr>
                          <a:schemeClr val="accent2"/>
                        </a:buClr>
                        <a:buSzTx/>
                        <a:buFont typeface="Wingdings" pitchFamily="2" charset="2"/>
                        <a:buChar char="§"/>
                        <a:tabLst/>
                        <a:defRPr/>
                      </a:pPr>
                      <a:r>
                        <a:rPr kumimoji="0" lang="en-US" sz="1200" b="0" i="0" u="none" strike="noStrike" cap="none" normalizeH="0" baseline="0" dirty="0" smtClean="0">
                          <a:ln>
                            <a:noFill/>
                          </a:ln>
                          <a:solidFill>
                            <a:schemeClr val="tx1"/>
                          </a:solidFill>
                          <a:effectLst/>
                          <a:latin typeface="Arial" pitchFamily="34" charset="0"/>
                          <a:ea typeface="SimSun" pitchFamily="2" charset="-122"/>
                          <a:cs typeface="Times New Roman" pitchFamily="18" charset="0"/>
                        </a:rPr>
                        <a:t>It is expected that the regulations will provide that Carrying Costs fronted by the IESO will have priority to amounts payable by the IESO to market participants</a:t>
                      </a:r>
                    </a:p>
                  </a:txBody>
                  <a:tcPr marL="45661" marR="45661" marT="45771" marB="45771" horzOverflow="overflow">
                    <a:lnL>
                      <a:noFill/>
                    </a:lnL>
                    <a:lnR>
                      <a:noFill/>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629158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RBCCM_2014_Landscape">
  <a:themeElements>
    <a:clrScheme name="RBCCM 2014">
      <a:dk1>
        <a:srgbClr val="000000"/>
      </a:dk1>
      <a:lt1>
        <a:srgbClr val="FFFFFF"/>
      </a:lt1>
      <a:dk2>
        <a:srgbClr val="003263"/>
      </a:dk2>
      <a:lt2>
        <a:srgbClr val="ADC2D2"/>
      </a:lt2>
      <a:accent1>
        <a:srgbClr val="003263"/>
      </a:accent1>
      <a:accent2>
        <a:srgbClr val="0060A9"/>
      </a:accent2>
      <a:accent3>
        <a:srgbClr val="6AADE4"/>
      </a:accent3>
      <a:accent4>
        <a:srgbClr val="FFD200"/>
      </a:accent4>
      <a:accent5>
        <a:srgbClr val="8499A6"/>
      </a:accent5>
      <a:accent6>
        <a:srgbClr val="9D8954"/>
      </a:accent6>
      <a:hlink>
        <a:srgbClr val="0060A9"/>
      </a:hlink>
      <a:folHlink>
        <a:srgbClr val="008FFA"/>
      </a:folHlink>
    </a:clrScheme>
    <a:fontScheme name="RBCCM_2014_Landscape">
      <a:majorFont>
        <a:latin typeface="Arial"/>
        <a:ea typeface="Geneva"/>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BF0F5"/>
        </a:solidFill>
        <a:ln w="9525" algn="ctr">
          <a:solidFill>
            <a:srgbClr val="EBF0F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wrap="none" anchor="ctr"/>
      <a:lstStyle>
        <a:defPPr>
          <a:defRPr sz="1000" dirty="0" err="1" smtClean="0">
            <a:solidFill>
              <a:srgbClr val="003263"/>
            </a:solidFill>
          </a:defRPr>
        </a:defPPr>
      </a:lstStyle>
    </a:spDef>
    <a:lnDef>
      <a:spPr bwMode="auto">
        <a:solidFill>
          <a:srgbClr val="EBF0F5"/>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defRPr dirty="0"/>
        </a:defPPr>
      </a:lstStyle>
    </a:txDef>
  </a:objectDefaults>
  <a:extraClrSchemeLst>
    <a:extraClrScheme>
      <a:clrScheme name="RBCCM_2014_Landscape 1">
        <a:dk1>
          <a:srgbClr val="000000"/>
        </a:dk1>
        <a:lt1>
          <a:srgbClr val="FFFFFF"/>
        </a:lt1>
        <a:dk2>
          <a:srgbClr val="003263"/>
        </a:dk2>
        <a:lt2>
          <a:srgbClr val="FFD200"/>
        </a:lt2>
        <a:accent1>
          <a:srgbClr val="0060A9"/>
        </a:accent1>
        <a:accent2>
          <a:srgbClr val="6AADE4"/>
        </a:accent2>
        <a:accent3>
          <a:srgbClr val="FFFFFF"/>
        </a:accent3>
        <a:accent4>
          <a:srgbClr val="000000"/>
        </a:accent4>
        <a:accent5>
          <a:srgbClr val="AAB6D1"/>
        </a:accent5>
        <a:accent6>
          <a:srgbClr val="5F9CCF"/>
        </a:accent6>
        <a:hlink>
          <a:srgbClr val="6F6E6F"/>
        </a:hlink>
        <a:folHlink>
          <a:srgbClr val="8499A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RBCCM_2014_Landscape.potx" id="{5CA40CF1-619A-40CE-A625-A259E3D10D42}" vid="{5155ED9D-36CA-45DF-BF5C-B803E79C32B3}"/>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RBCCM 2014">
    <a:dk1>
      <a:srgbClr val="000000"/>
    </a:dk1>
    <a:lt1>
      <a:srgbClr val="FFFFFF"/>
    </a:lt1>
    <a:dk2>
      <a:srgbClr val="003263"/>
    </a:dk2>
    <a:lt2>
      <a:srgbClr val="ADC2D2"/>
    </a:lt2>
    <a:accent1>
      <a:srgbClr val="003263"/>
    </a:accent1>
    <a:accent2>
      <a:srgbClr val="0060A9"/>
    </a:accent2>
    <a:accent3>
      <a:srgbClr val="6AADE4"/>
    </a:accent3>
    <a:accent4>
      <a:srgbClr val="FFD200"/>
    </a:accent4>
    <a:accent5>
      <a:srgbClr val="8499A6"/>
    </a:accent5>
    <a:accent6>
      <a:srgbClr val="9D8954"/>
    </a:accent6>
    <a:hlink>
      <a:srgbClr val="0060A9"/>
    </a:hlink>
    <a:folHlink>
      <a:srgbClr val="008FFA"/>
    </a:folHlink>
  </a:clrScheme>
</a:themeOverride>
</file>

<file path=ppt/theme/themeOverride2.xml><?xml version="1.0" encoding="utf-8"?>
<a:themeOverride xmlns:a="http://schemas.openxmlformats.org/drawingml/2006/main">
  <a:clrScheme name="RBCCM 2014">
    <a:dk1>
      <a:srgbClr val="000000"/>
    </a:dk1>
    <a:lt1>
      <a:srgbClr val="FFFFFF"/>
    </a:lt1>
    <a:dk2>
      <a:srgbClr val="003263"/>
    </a:dk2>
    <a:lt2>
      <a:srgbClr val="ADC2D2"/>
    </a:lt2>
    <a:accent1>
      <a:srgbClr val="003263"/>
    </a:accent1>
    <a:accent2>
      <a:srgbClr val="0060A9"/>
    </a:accent2>
    <a:accent3>
      <a:srgbClr val="6AADE4"/>
    </a:accent3>
    <a:accent4>
      <a:srgbClr val="FFD200"/>
    </a:accent4>
    <a:accent5>
      <a:srgbClr val="8499A6"/>
    </a:accent5>
    <a:accent6>
      <a:srgbClr val="9D8954"/>
    </a:accent6>
    <a:hlink>
      <a:srgbClr val="0060A9"/>
    </a:hlink>
    <a:folHlink>
      <a:srgbClr val="008FFA"/>
    </a:folHlink>
  </a:clrScheme>
</a:themeOverride>
</file>

<file path=docProps/app.xml><?xml version="1.0" encoding="utf-8"?>
<Properties xmlns="http://schemas.openxmlformats.org/officeDocument/2006/extended-properties" xmlns:vt="http://schemas.openxmlformats.org/officeDocument/2006/docPropsVTypes">
  <Template/>
  <TotalTime>5443</TotalTime>
  <Words>449</Words>
  <Application>Microsoft Office PowerPoint</Application>
  <PresentationFormat>Custom</PresentationFormat>
  <Paragraphs>30</Paragraphs>
  <Slides>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SimSun</vt:lpstr>
      <vt:lpstr>Arial</vt:lpstr>
      <vt:lpstr>Geneva</vt:lpstr>
      <vt:lpstr>Symbol</vt:lpstr>
      <vt:lpstr>Times New Roman</vt:lpstr>
      <vt:lpstr>Wingdings</vt:lpstr>
      <vt:lpstr>RBCCM_2014_Landscape</vt:lpstr>
      <vt:lpstr>Fair Hydro Plan – Rating Agency Discussion</vt:lpstr>
      <vt:lpstr>Information Update</vt:lpstr>
    </vt:vector>
  </TitlesOfParts>
  <Company>RBC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309597615</dc:creator>
  <cp:lastModifiedBy>RYFA Ken -TREASURY</cp:lastModifiedBy>
  <cp:revision>201</cp:revision>
  <cp:lastPrinted>2017-10-03T16:56:31Z</cp:lastPrinted>
  <dcterms:created xsi:type="dcterms:W3CDTF">2014-03-31T14:10:03Z</dcterms:created>
  <dcterms:modified xsi:type="dcterms:W3CDTF">2017-10-03T17:41:49Z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verPageAddedID">
    <vt:lpwstr>CoverPageAddedID</vt:lpwstr>
  </property>
  <property fmtid="{D5CDD505-2E9C-101B-9397-08002B2CF9AE}" pid="3" name="CoverPageLogoID">
    <vt:lpwstr>logoRBCCM1</vt:lpwstr>
  </property>
  <property fmtid="{D5CDD505-2E9C-101B-9397-08002B2CF9AE}" pid="4" name="CoverPageGroupID">
    <vt:lpwstr>Capital Markets</vt:lpwstr>
  </property>
  <property fmtid="{D5CDD505-2E9C-101B-9397-08002B2CF9AE}" pid="5" name="coverPageIsInternalPub">
    <vt:lpwstr>0</vt:lpwstr>
  </property>
</Properties>
</file>